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9" r:id="rId6"/>
    <p:sldId id="277" r:id="rId7"/>
    <p:sldId id="299" r:id="rId8"/>
    <p:sldId id="264" r:id="rId9"/>
    <p:sldId id="297" r:id="rId10"/>
    <p:sldId id="272" r:id="rId11"/>
    <p:sldId id="287" r:id="rId12"/>
    <p:sldId id="288" r:id="rId13"/>
    <p:sldId id="293" r:id="rId14"/>
    <p:sldId id="273" r:id="rId15"/>
    <p:sldId id="274" r:id="rId16"/>
    <p:sldId id="275" r:id="rId17"/>
    <p:sldId id="294" r:id="rId18"/>
    <p:sldId id="262" r:id="rId19"/>
    <p:sldId id="271" r:id="rId20"/>
    <p:sldId id="295" r:id="rId21"/>
    <p:sldId id="300" r:id="rId22"/>
    <p:sldId id="267" r:id="rId23"/>
    <p:sldId id="268" r:id="rId24"/>
    <p:sldId id="278" r:id="rId25"/>
    <p:sldId id="279" r:id="rId26"/>
    <p:sldId id="296" r:id="rId27"/>
    <p:sldId id="260" r:id="rId28"/>
    <p:sldId id="280" r:id="rId29"/>
    <p:sldId id="289" r:id="rId30"/>
    <p:sldId id="290" r:id="rId31"/>
    <p:sldId id="291" r:id="rId32"/>
    <p:sldId id="281" r:id="rId33"/>
    <p:sldId id="282" r:id="rId34"/>
    <p:sldId id="283" r:id="rId35"/>
    <p:sldId id="284" r:id="rId36"/>
    <p:sldId id="285" r:id="rId37"/>
    <p:sldId id="286" r:id="rId38"/>
    <p:sldId id="27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Teshanee T." initials="WTT" lastIdx="1" clrIdx="0">
    <p:extLst>
      <p:ext uri="{19B8F6BF-5375-455C-9EA6-DF929625EA0E}">
        <p15:presenceInfo xmlns:p15="http://schemas.microsoft.com/office/powerpoint/2012/main" userId="S::teshwill@ad.unc.edu::7c88e12f-4400-4921-abbb-baedeb8e03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 autoAdjust="0"/>
    <p:restoredTop sz="67931" autoAdjust="0"/>
  </p:normalViewPr>
  <p:slideViewPr>
    <p:cSldViewPr snapToGrid="0">
      <p:cViewPr varScale="1">
        <p:scale>
          <a:sx n="94" d="100"/>
          <a:sy n="94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1EB25-1FD7-4722-B201-E5482DB59F2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7C7BBC-B22E-4843-B041-F8CE6F816877}">
      <dgm:prSet phldrT="[Text]"/>
      <dgm:spPr/>
      <dgm:t>
        <a:bodyPr/>
        <a:lstStyle/>
        <a:p>
          <a:r>
            <a:rPr lang="en-US" dirty="0"/>
            <a:t>Technology</a:t>
          </a:r>
        </a:p>
      </dgm:t>
    </dgm:pt>
    <dgm:pt modelId="{A6F45F62-1B9E-4144-9EA2-4013771C0A88}" type="parTrans" cxnId="{057BE701-AC47-4D66-9CAB-680F089419EB}">
      <dgm:prSet/>
      <dgm:spPr/>
      <dgm:t>
        <a:bodyPr/>
        <a:lstStyle/>
        <a:p>
          <a:endParaRPr lang="en-US"/>
        </a:p>
      </dgm:t>
    </dgm:pt>
    <dgm:pt modelId="{5FC70AC4-E092-4C02-AE7A-401B9A88EE97}" type="sibTrans" cxnId="{057BE701-AC47-4D66-9CAB-680F089419EB}">
      <dgm:prSet/>
      <dgm:spPr/>
      <dgm:t>
        <a:bodyPr/>
        <a:lstStyle/>
        <a:p>
          <a:endParaRPr lang="en-US"/>
        </a:p>
      </dgm:t>
    </dgm:pt>
    <dgm:pt modelId="{80A9BC75-814D-4E53-B819-B191CBDC2F02}">
      <dgm:prSet phldrT="[Text]"/>
      <dgm:spPr/>
      <dgm:t>
        <a:bodyPr/>
        <a:lstStyle/>
        <a:p>
          <a:r>
            <a:rPr lang="en-US" dirty="0"/>
            <a:t>Audio</a:t>
          </a:r>
        </a:p>
      </dgm:t>
    </dgm:pt>
    <dgm:pt modelId="{59AA8BCE-6354-4A49-BEA7-F56EC0ED0867}" type="parTrans" cxnId="{A0C09469-AABD-4D4E-9F25-009293F045DE}">
      <dgm:prSet/>
      <dgm:spPr/>
      <dgm:t>
        <a:bodyPr/>
        <a:lstStyle/>
        <a:p>
          <a:endParaRPr lang="en-US"/>
        </a:p>
      </dgm:t>
    </dgm:pt>
    <dgm:pt modelId="{1D281152-2EF8-4A45-9896-2499BC37FC26}" type="sibTrans" cxnId="{A0C09469-AABD-4D4E-9F25-009293F045DE}">
      <dgm:prSet/>
      <dgm:spPr/>
      <dgm:t>
        <a:bodyPr/>
        <a:lstStyle/>
        <a:p>
          <a:endParaRPr lang="en-US"/>
        </a:p>
      </dgm:t>
    </dgm:pt>
    <dgm:pt modelId="{FC26E138-9D44-4221-9B3A-D3A6B551320C}">
      <dgm:prSet phldrT="[Text]"/>
      <dgm:spPr/>
      <dgm:t>
        <a:bodyPr/>
        <a:lstStyle/>
        <a:p>
          <a:r>
            <a:rPr lang="en-US" dirty="0"/>
            <a:t>Audio feature</a:t>
          </a:r>
        </a:p>
      </dgm:t>
    </dgm:pt>
    <dgm:pt modelId="{35F4E227-DD2B-4CA9-B998-3B2CFCCB96A5}" type="parTrans" cxnId="{20EEE301-6B05-43AA-856D-14F79AF7D252}">
      <dgm:prSet/>
      <dgm:spPr/>
      <dgm:t>
        <a:bodyPr/>
        <a:lstStyle/>
        <a:p>
          <a:endParaRPr lang="en-US"/>
        </a:p>
      </dgm:t>
    </dgm:pt>
    <dgm:pt modelId="{2E4645F9-E601-438F-B6BE-0B4417588097}" type="sibTrans" cxnId="{20EEE301-6B05-43AA-856D-14F79AF7D252}">
      <dgm:prSet/>
      <dgm:spPr/>
      <dgm:t>
        <a:bodyPr/>
        <a:lstStyle/>
        <a:p>
          <a:endParaRPr lang="en-US"/>
        </a:p>
      </dgm:t>
    </dgm:pt>
    <dgm:pt modelId="{5C97A676-8E9C-4EBE-A537-FECE0898592A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BD80F857-DBA9-416E-91A5-7B9E0659EB2C}" type="parTrans" cxnId="{23C0BE9F-8644-4351-93F9-2FF7FE984F4F}">
      <dgm:prSet/>
      <dgm:spPr/>
      <dgm:t>
        <a:bodyPr/>
        <a:lstStyle/>
        <a:p>
          <a:endParaRPr lang="en-US"/>
        </a:p>
      </dgm:t>
    </dgm:pt>
    <dgm:pt modelId="{17D90E40-0A1C-4084-B537-14F99E0E4D3F}" type="sibTrans" cxnId="{23C0BE9F-8644-4351-93F9-2FF7FE984F4F}">
      <dgm:prSet/>
      <dgm:spPr/>
      <dgm:t>
        <a:bodyPr/>
        <a:lstStyle/>
        <a:p>
          <a:endParaRPr lang="en-US"/>
        </a:p>
      </dgm:t>
    </dgm:pt>
    <dgm:pt modelId="{22A4AF97-D4F4-4856-86E0-05C4DDB7EBA5}">
      <dgm:prSet phldrT="[Text]"/>
      <dgm:spPr/>
      <dgm:t>
        <a:bodyPr/>
        <a:lstStyle/>
        <a:p>
          <a:r>
            <a:rPr lang="en-US" dirty="0"/>
            <a:t>Sequential Model</a:t>
          </a:r>
        </a:p>
      </dgm:t>
    </dgm:pt>
    <dgm:pt modelId="{A4F103BF-1404-46DC-857A-7C122C18BCB1}" type="parTrans" cxnId="{A88F0E3D-D7CB-47E0-9FBE-C7DF82F99CD8}">
      <dgm:prSet/>
      <dgm:spPr/>
      <dgm:t>
        <a:bodyPr/>
        <a:lstStyle/>
        <a:p>
          <a:endParaRPr lang="en-US"/>
        </a:p>
      </dgm:t>
    </dgm:pt>
    <dgm:pt modelId="{D2B128D5-6D4D-4875-85BE-15ECE272F7F7}" type="sibTrans" cxnId="{A88F0E3D-D7CB-47E0-9FBE-C7DF82F99CD8}">
      <dgm:prSet/>
      <dgm:spPr/>
      <dgm:t>
        <a:bodyPr/>
        <a:lstStyle/>
        <a:p>
          <a:endParaRPr lang="en-US"/>
        </a:p>
      </dgm:t>
    </dgm:pt>
    <dgm:pt modelId="{4C33294B-26F4-4333-9975-B1A599F1E034}">
      <dgm:prSet phldrT="[Text]"/>
      <dgm:spPr/>
      <dgm:t>
        <a:bodyPr/>
        <a:lstStyle/>
        <a:p>
          <a:r>
            <a:rPr lang="en-US" dirty="0"/>
            <a:t>Support Vector Machine Model</a:t>
          </a:r>
        </a:p>
      </dgm:t>
    </dgm:pt>
    <dgm:pt modelId="{D23CEF8C-38AA-4745-8C29-6BA4F7358C9B}" type="parTrans" cxnId="{666EEE5E-1AC7-4921-880F-4157C2A78482}">
      <dgm:prSet/>
      <dgm:spPr/>
      <dgm:t>
        <a:bodyPr/>
        <a:lstStyle/>
        <a:p>
          <a:endParaRPr lang="en-US"/>
        </a:p>
      </dgm:t>
    </dgm:pt>
    <dgm:pt modelId="{C3BB12DA-49B1-48D9-B9D3-CEE2CE3AE904}" type="sibTrans" cxnId="{666EEE5E-1AC7-4921-880F-4157C2A78482}">
      <dgm:prSet/>
      <dgm:spPr/>
      <dgm:t>
        <a:bodyPr/>
        <a:lstStyle/>
        <a:p>
          <a:endParaRPr lang="en-US"/>
        </a:p>
      </dgm:t>
    </dgm:pt>
    <dgm:pt modelId="{4BC51872-03CE-471E-BD11-905B2A338811}">
      <dgm:prSet/>
      <dgm:spPr/>
      <dgm:t>
        <a:bodyPr/>
        <a:lstStyle/>
        <a:p>
          <a:r>
            <a:rPr lang="en-US" dirty="0" err="1"/>
            <a:t>Librosa</a:t>
          </a:r>
          <a:r>
            <a:rPr lang="en-US" dirty="0"/>
            <a:t> library</a:t>
          </a:r>
        </a:p>
      </dgm:t>
    </dgm:pt>
    <dgm:pt modelId="{24C277F7-7A75-4914-A6C6-4408027B434B}" type="parTrans" cxnId="{5084BEC5-4019-47F0-A8C5-03F1E6DAEC33}">
      <dgm:prSet/>
      <dgm:spPr/>
      <dgm:t>
        <a:bodyPr/>
        <a:lstStyle/>
        <a:p>
          <a:endParaRPr lang="en-US"/>
        </a:p>
      </dgm:t>
    </dgm:pt>
    <dgm:pt modelId="{45612E59-9507-40E2-BAB5-ACEAADD2D6CA}" type="sibTrans" cxnId="{5084BEC5-4019-47F0-A8C5-03F1E6DAEC33}">
      <dgm:prSet/>
      <dgm:spPr/>
      <dgm:t>
        <a:bodyPr/>
        <a:lstStyle/>
        <a:p>
          <a:endParaRPr lang="en-US"/>
        </a:p>
      </dgm:t>
    </dgm:pt>
    <dgm:pt modelId="{EE1A68A5-359B-48F2-ABE3-EDF3F6CEA467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Colab</a:t>
          </a:r>
          <a:r>
            <a:rPr lang="en-US" dirty="0"/>
            <a:t> Notebook</a:t>
          </a:r>
        </a:p>
      </dgm:t>
    </dgm:pt>
    <dgm:pt modelId="{E15BE194-7ACB-480C-A27F-0C411075C550}" type="parTrans" cxnId="{9F1026CB-FA06-4302-B474-2550EA568AAA}">
      <dgm:prSet/>
      <dgm:spPr/>
      <dgm:t>
        <a:bodyPr/>
        <a:lstStyle/>
        <a:p>
          <a:endParaRPr lang="en-US"/>
        </a:p>
      </dgm:t>
    </dgm:pt>
    <dgm:pt modelId="{4595EAF1-9E97-4077-B5F0-EEF257D3CCC0}" type="sibTrans" cxnId="{9F1026CB-FA06-4302-B474-2550EA568AAA}">
      <dgm:prSet/>
      <dgm:spPr/>
      <dgm:t>
        <a:bodyPr/>
        <a:lstStyle/>
        <a:p>
          <a:endParaRPr lang="en-US"/>
        </a:p>
      </dgm:t>
    </dgm:pt>
    <dgm:pt modelId="{A3EEEEC8-E1A9-41C6-B5E6-CDC81B26004A}">
      <dgm:prSet/>
      <dgm:spPr/>
      <dgm:t>
        <a:bodyPr/>
        <a:lstStyle/>
        <a:p>
          <a:r>
            <a:rPr lang="en-US" dirty="0"/>
            <a:t>Google Drive mount with </a:t>
          </a:r>
          <a:r>
            <a:rPr lang="en-US" dirty="0" err="1"/>
            <a:t>Colab</a:t>
          </a:r>
          <a:r>
            <a:rPr lang="en-US" dirty="0"/>
            <a:t> Notebook</a:t>
          </a:r>
        </a:p>
      </dgm:t>
    </dgm:pt>
    <dgm:pt modelId="{C2778BCB-BAB5-4651-8BB1-8E6E72CEF381}" type="parTrans" cxnId="{70CEA1EC-EABC-444F-A92B-3B27AA2F911F}">
      <dgm:prSet/>
      <dgm:spPr/>
      <dgm:t>
        <a:bodyPr/>
        <a:lstStyle/>
        <a:p>
          <a:endParaRPr lang="en-US"/>
        </a:p>
      </dgm:t>
    </dgm:pt>
    <dgm:pt modelId="{187B60DB-B662-4449-A581-4E31338D27ED}" type="sibTrans" cxnId="{70CEA1EC-EABC-444F-A92B-3B27AA2F911F}">
      <dgm:prSet/>
      <dgm:spPr/>
      <dgm:t>
        <a:bodyPr/>
        <a:lstStyle/>
        <a:p>
          <a:endParaRPr lang="en-US"/>
        </a:p>
      </dgm:t>
    </dgm:pt>
    <dgm:pt modelId="{B06FA7BD-4F8F-4940-9D76-77B4D85BC14F}">
      <dgm:prSet phldrT="[Text]"/>
      <dgm:spPr/>
      <dgm:t>
        <a:bodyPr/>
        <a:lstStyle/>
        <a:p>
          <a:r>
            <a:rPr lang="en-US" dirty="0"/>
            <a:t>Extracting Audio features</a:t>
          </a:r>
        </a:p>
      </dgm:t>
    </dgm:pt>
    <dgm:pt modelId="{ACCE5EB4-B34F-4A13-87F4-693DD6314E77}" type="parTrans" cxnId="{A7107821-03D3-4B50-9D41-82DB4D5D1420}">
      <dgm:prSet/>
      <dgm:spPr/>
      <dgm:t>
        <a:bodyPr/>
        <a:lstStyle/>
        <a:p>
          <a:endParaRPr lang="en-US"/>
        </a:p>
      </dgm:t>
    </dgm:pt>
    <dgm:pt modelId="{358B403D-10AF-4B6F-A7B6-C57818E51DDF}" type="sibTrans" cxnId="{A7107821-03D3-4B50-9D41-82DB4D5D1420}">
      <dgm:prSet/>
      <dgm:spPr/>
      <dgm:t>
        <a:bodyPr/>
        <a:lstStyle/>
        <a:p>
          <a:endParaRPr lang="en-US"/>
        </a:p>
      </dgm:t>
    </dgm:pt>
    <dgm:pt modelId="{DFCCE5E3-EDFD-41D2-8F6A-97F6C22A350B}">
      <dgm:prSet phldrT="[Text]"/>
      <dgm:spPr/>
      <dgm:t>
        <a:bodyPr/>
        <a:lstStyle/>
        <a:p>
          <a:r>
            <a:rPr lang="en-US" dirty="0"/>
            <a:t>Audio reconstruction from MFCC</a:t>
          </a:r>
        </a:p>
      </dgm:t>
    </dgm:pt>
    <dgm:pt modelId="{BBB0F047-1861-458B-BB4C-B4F2C6FCBE5B}" type="parTrans" cxnId="{FD18EDDD-1126-443E-82BC-329679EC6C65}">
      <dgm:prSet/>
      <dgm:spPr/>
      <dgm:t>
        <a:bodyPr/>
        <a:lstStyle/>
        <a:p>
          <a:endParaRPr lang="en-US"/>
        </a:p>
      </dgm:t>
    </dgm:pt>
    <dgm:pt modelId="{C827D087-E920-4FD9-9195-DD7B2FAD5CB4}" type="sibTrans" cxnId="{FD18EDDD-1126-443E-82BC-329679EC6C65}">
      <dgm:prSet/>
      <dgm:spPr/>
      <dgm:t>
        <a:bodyPr/>
        <a:lstStyle/>
        <a:p>
          <a:endParaRPr lang="en-US"/>
        </a:p>
      </dgm:t>
    </dgm:pt>
    <dgm:pt modelId="{9D8AB5F2-BB0B-4182-A0AA-CF0A7FAFA939}">
      <dgm:prSet phldrT="[Text]"/>
      <dgm:spPr/>
      <dgm:t>
        <a:bodyPr/>
        <a:lstStyle/>
        <a:p>
          <a:endParaRPr lang="en-US" dirty="0"/>
        </a:p>
      </dgm:t>
    </dgm:pt>
    <dgm:pt modelId="{4669FB5B-A9A7-4DE4-A8A2-480E570D3333}" type="parTrans" cxnId="{9D2B5CEB-1C64-4D1E-B003-B07F56DA48BE}">
      <dgm:prSet/>
      <dgm:spPr/>
      <dgm:t>
        <a:bodyPr/>
        <a:lstStyle/>
        <a:p>
          <a:endParaRPr lang="en-US"/>
        </a:p>
      </dgm:t>
    </dgm:pt>
    <dgm:pt modelId="{7227C00F-495A-4FC2-901A-AD6A683FF90D}" type="sibTrans" cxnId="{9D2B5CEB-1C64-4D1E-B003-B07F56DA48BE}">
      <dgm:prSet/>
      <dgm:spPr/>
      <dgm:t>
        <a:bodyPr/>
        <a:lstStyle/>
        <a:p>
          <a:endParaRPr lang="en-US"/>
        </a:p>
      </dgm:t>
    </dgm:pt>
    <dgm:pt modelId="{401F9ACB-2570-4E3A-A676-6D733183C395}">
      <dgm:prSet phldrT="[Text]"/>
      <dgm:spPr/>
      <dgm:t>
        <a:bodyPr/>
        <a:lstStyle/>
        <a:p>
          <a:r>
            <a:rPr lang="en-US" dirty="0"/>
            <a:t>Overfitting</a:t>
          </a:r>
        </a:p>
      </dgm:t>
    </dgm:pt>
    <dgm:pt modelId="{9455DC92-54F1-4073-824A-BA8E5730EBCB}" type="parTrans" cxnId="{AD08A81B-1F7B-4F17-A83F-47364CB08507}">
      <dgm:prSet/>
      <dgm:spPr/>
      <dgm:t>
        <a:bodyPr/>
        <a:lstStyle/>
        <a:p>
          <a:endParaRPr lang="en-US"/>
        </a:p>
      </dgm:t>
    </dgm:pt>
    <dgm:pt modelId="{EA54575F-F09A-49C5-98AA-40C20B5288C3}" type="sibTrans" cxnId="{AD08A81B-1F7B-4F17-A83F-47364CB08507}">
      <dgm:prSet/>
      <dgm:spPr/>
      <dgm:t>
        <a:bodyPr/>
        <a:lstStyle/>
        <a:p>
          <a:endParaRPr lang="en-US"/>
        </a:p>
      </dgm:t>
    </dgm:pt>
    <dgm:pt modelId="{EA8A1E77-2396-42D0-8892-490E4A722158}">
      <dgm:prSet phldrT="[Text]"/>
      <dgm:spPr/>
      <dgm:t>
        <a:bodyPr/>
        <a:lstStyle/>
        <a:p>
          <a:r>
            <a:rPr lang="en-US" dirty="0"/>
            <a:t>Cross validation</a:t>
          </a:r>
        </a:p>
      </dgm:t>
    </dgm:pt>
    <dgm:pt modelId="{887B6192-7A19-49B2-A156-A4270BAC3CB9}" type="parTrans" cxnId="{67FACB59-2B77-4FD0-B5F2-1F1C4787D5FE}">
      <dgm:prSet/>
      <dgm:spPr/>
      <dgm:t>
        <a:bodyPr/>
        <a:lstStyle/>
        <a:p>
          <a:endParaRPr lang="en-US"/>
        </a:p>
      </dgm:t>
    </dgm:pt>
    <dgm:pt modelId="{B145A515-2AD0-4C3D-9C69-42B9D846959E}" type="sibTrans" cxnId="{67FACB59-2B77-4FD0-B5F2-1F1C4787D5FE}">
      <dgm:prSet/>
      <dgm:spPr/>
      <dgm:t>
        <a:bodyPr/>
        <a:lstStyle/>
        <a:p>
          <a:endParaRPr lang="en-US"/>
        </a:p>
      </dgm:t>
    </dgm:pt>
    <dgm:pt modelId="{2833F616-2528-2C42-A68B-0AD7F7785E9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Spark</a:t>
          </a:r>
        </a:p>
      </dgm:t>
    </dgm:pt>
    <dgm:pt modelId="{1F28E04D-54CF-CA4D-87EB-FBA97DFB21FE}" type="parTrans" cxnId="{9C7D79A6-498C-9346-AF07-308ABA235EFD}">
      <dgm:prSet/>
      <dgm:spPr/>
      <dgm:t>
        <a:bodyPr/>
        <a:lstStyle/>
        <a:p>
          <a:endParaRPr lang="en-US"/>
        </a:p>
      </dgm:t>
    </dgm:pt>
    <dgm:pt modelId="{591B6BC3-0ED8-6045-93CA-745C0C6913A8}" type="sibTrans" cxnId="{9C7D79A6-498C-9346-AF07-308ABA235EFD}">
      <dgm:prSet/>
      <dgm:spPr/>
      <dgm:t>
        <a:bodyPr/>
        <a:lstStyle/>
        <a:p>
          <a:endParaRPr lang="en-US"/>
        </a:p>
      </dgm:t>
    </dgm:pt>
    <dgm:pt modelId="{8DC1CEAC-5C04-9647-BD21-2DF4E8CAB13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 err="1"/>
            <a:t>Sklearn</a:t>
          </a:r>
          <a:endParaRPr lang="en-US" dirty="0"/>
        </a:p>
      </dgm:t>
    </dgm:pt>
    <dgm:pt modelId="{332C1BE9-9430-D04C-A623-04A70C82F3A8}" type="parTrans" cxnId="{A5F777FC-DF23-3F4B-966C-E14EC5B6C169}">
      <dgm:prSet/>
      <dgm:spPr/>
      <dgm:t>
        <a:bodyPr/>
        <a:lstStyle/>
        <a:p>
          <a:endParaRPr lang="en-US"/>
        </a:p>
      </dgm:t>
    </dgm:pt>
    <dgm:pt modelId="{E92FAD24-4044-7A42-ACC7-50AA555AA60B}" type="sibTrans" cxnId="{A5F777FC-DF23-3F4B-966C-E14EC5B6C169}">
      <dgm:prSet/>
      <dgm:spPr/>
      <dgm:t>
        <a:bodyPr/>
        <a:lstStyle/>
        <a:p>
          <a:endParaRPr lang="en-US"/>
        </a:p>
      </dgm:t>
    </dgm:pt>
    <dgm:pt modelId="{39F42FC0-E6BA-6341-87D5-9BEBC1C0CCD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S3 bucket use</a:t>
          </a:r>
        </a:p>
      </dgm:t>
    </dgm:pt>
    <dgm:pt modelId="{AE2FDB27-AD0F-B140-936E-9262311D62AC}" type="parTrans" cxnId="{35F4C016-891C-714A-99D7-43DEB2DD6CA2}">
      <dgm:prSet/>
      <dgm:spPr/>
      <dgm:t>
        <a:bodyPr/>
        <a:lstStyle/>
        <a:p>
          <a:endParaRPr lang="en-US"/>
        </a:p>
      </dgm:t>
    </dgm:pt>
    <dgm:pt modelId="{2C68091C-360E-0C4F-ABF4-784D61ED2FFF}" type="sibTrans" cxnId="{35F4C016-891C-714A-99D7-43DEB2DD6CA2}">
      <dgm:prSet/>
      <dgm:spPr/>
      <dgm:t>
        <a:bodyPr/>
        <a:lstStyle/>
        <a:p>
          <a:endParaRPr lang="en-US"/>
        </a:p>
      </dgm:t>
    </dgm:pt>
    <dgm:pt modelId="{0456830C-FCAF-1B4F-A8B4-A6E9DBD6B7AD}">
      <dgm:prSet/>
      <dgm:spPr/>
      <dgm:t>
        <a:bodyPr/>
        <a:lstStyle/>
        <a:p>
          <a:r>
            <a:rPr lang="en-US" dirty="0"/>
            <a:t>RDS PostgreSQL</a:t>
          </a:r>
        </a:p>
      </dgm:t>
    </dgm:pt>
    <dgm:pt modelId="{904DFB7C-DC7F-4F41-A162-4C47E82DDE97}" type="parTrans" cxnId="{2EFEDF39-1010-774A-8E7F-656207E207FE}">
      <dgm:prSet/>
      <dgm:spPr/>
      <dgm:t>
        <a:bodyPr/>
        <a:lstStyle/>
        <a:p>
          <a:endParaRPr lang="en-US"/>
        </a:p>
      </dgm:t>
    </dgm:pt>
    <dgm:pt modelId="{DA7D61DE-E8A2-4D42-9EB0-2EE253E11BAD}" type="sibTrans" cxnId="{2EFEDF39-1010-774A-8E7F-656207E207FE}">
      <dgm:prSet/>
      <dgm:spPr/>
      <dgm:t>
        <a:bodyPr/>
        <a:lstStyle/>
        <a:p>
          <a:endParaRPr lang="en-US"/>
        </a:p>
      </dgm:t>
    </dgm:pt>
    <dgm:pt modelId="{F6788184-A4D1-4821-A7AA-69FA15CD2CB2}" type="pres">
      <dgm:prSet presAssocID="{93E1EB25-1FD7-4722-B201-E5482DB59F22}" presName="Name0" presStyleCnt="0">
        <dgm:presLayoutVars>
          <dgm:dir/>
          <dgm:animLvl val="lvl"/>
          <dgm:resizeHandles val="exact"/>
        </dgm:presLayoutVars>
      </dgm:prSet>
      <dgm:spPr/>
    </dgm:pt>
    <dgm:pt modelId="{C8C69D29-629A-4975-B724-0A705277C826}" type="pres">
      <dgm:prSet presAssocID="{8A7C7BBC-B22E-4843-B041-F8CE6F816877}" presName="composite" presStyleCnt="0"/>
      <dgm:spPr/>
    </dgm:pt>
    <dgm:pt modelId="{97DC6708-ECC7-4D23-A0EB-D33AE877BAF1}" type="pres">
      <dgm:prSet presAssocID="{8A7C7BBC-B22E-4843-B041-F8CE6F816877}" presName="parTx" presStyleLbl="alignNode1" presStyleIdx="0" presStyleCnt="3" custScaleX="143679" custLinFactNeighborY="-3069">
        <dgm:presLayoutVars>
          <dgm:chMax val="0"/>
          <dgm:chPref val="0"/>
          <dgm:bulletEnabled val="1"/>
        </dgm:presLayoutVars>
      </dgm:prSet>
      <dgm:spPr/>
    </dgm:pt>
    <dgm:pt modelId="{0308A750-C152-46B7-8E28-36C3AE1200BE}" type="pres">
      <dgm:prSet presAssocID="{8A7C7BBC-B22E-4843-B041-F8CE6F816877}" presName="desTx" presStyleLbl="alignAccFollowNode1" presStyleIdx="0" presStyleCnt="3" custScaleX="142965">
        <dgm:presLayoutVars>
          <dgm:bulletEnabled val="1"/>
        </dgm:presLayoutVars>
      </dgm:prSet>
      <dgm:spPr/>
    </dgm:pt>
    <dgm:pt modelId="{B3022255-30C5-493C-9143-75C990714A14}" type="pres">
      <dgm:prSet presAssocID="{5FC70AC4-E092-4C02-AE7A-401B9A88EE97}" presName="space" presStyleCnt="0"/>
      <dgm:spPr/>
    </dgm:pt>
    <dgm:pt modelId="{82B02472-3DE5-4BAA-A34A-9CCEA0A4CA8B}" type="pres">
      <dgm:prSet presAssocID="{80A9BC75-814D-4E53-B819-B191CBDC2F02}" presName="composite" presStyleCnt="0"/>
      <dgm:spPr/>
    </dgm:pt>
    <dgm:pt modelId="{4FF3673B-F8AB-48F1-B375-B268915A44F9}" type="pres">
      <dgm:prSet presAssocID="{80A9BC75-814D-4E53-B819-B191CBDC2F02}" presName="parTx" presStyleLbl="alignNode1" presStyleIdx="1" presStyleCnt="3" custScaleX="140381" custLinFactNeighborY="-1705">
        <dgm:presLayoutVars>
          <dgm:chMax val="0"/>
          <dgm:chPref val="0"/>
          <dgm:bulletEnabled val="1"/>
        </dgm:presLayoutVars>
      </dgm:prSet>
      <dgm:spPr/>
    </dgm:pt>
    <dgm:pt modelId="{48833609-7EC7-4D31-9002-1104B63BC2B1}" type="pres">
      <dgm:prSet presAssocID="{80A9BC75-814D-4E53-B819-B191CBDC2F02}" presName="desTx" presStyleLbl="alignAccFollowNode1" presStyleIdx="1" presStyleCnt="3" custScaleX="139842" custLinFactNeighborX="-178" custLinFactNeighborY="259">
        <dgm:presLayoutVars>
          <dgm:bulletEnabled val="1"/>
        </dgm:presLayoutVars>
      </dgm:prSet>
      <dgm:spPr/>
    </dgm:pt>
    <dgm:pt modelId="{3D70C654-0B0E-43A7-B36C-1F6E3C6DF3E9}" type="pres">
      <dgm:prSet presAssocID="{1D281152-2EF8-4A45-9896-2499BC37FC26}" presName="space" presStyleCnt="0"/>
      <dgm:spPr/>
    </dgm:pt>
    <dgm:pt modelId="{0BCB0B58-4D10-48F3-B330-D38B3FB0C7B6}" type="pres">
      <dgm:prSet presAssocID="{5C97A676-8E9C-4EBE-A537-FECE0898592A}" presName="composite" presStyleCnt="0"/>
      <dgm:spPr/>
    </dgm:pt>
    <dgm:pt modelId="{83679349-7DA7-4902-9714-5D3E671A19FF}" type="pres">
      <dgm:prSet presAssocID="{5C97A676-8E9C-4EBE-A537-FECE0898592A}" presName="parTx" presStyleLbl="alignNode1" presStyleIdx="2" presStyleCnt="3" custScaleX="144506" custLinFactNeighborY="-3069">
        <dgm:presLayoutVars>
          <dgm:chMax val="0"/>
          <dgm:chPref val="0"/>
          <dgm:bulletEnabled val="1"/>
        </dgm:presLayoutVars>
      </dgm:prSet>
      <dgm:spPr/>
    </dgm:pt>
    <dgm:pt modelId="{76362AC9-854A-492D-8137-4B44C741192F}" type="pres">
      <dgm:prSet presAssocID="{5C97A676-8E9C-4EBE-A537-FECE0898592A}" presName="desTx" presStyleLbl="alignAccFollowNode1" presStyleIdx="2" presStyleCnt="3" custScaleX="143917">
        <dgm:presLayoutVars>
          <dgm:bulletEnabled val="1"/>
        </dgm:presLayoutVars>
      </dgm:prSet>
      <dgm:spPr/>
    </dgm:pt>
  </dgm:ptLst>
  <dgm:cxnLst>
    <dgm:cxn modelId="{20EEE301-6B05-43AA-856D-14F79AF7D252}" srcId="{80A9BC75-814D-4E53-B819-B191CBDC2F02}" destId="{FC26E138-9D44-4221-9B3A-D3A6B551320C}" srcOrd="0" destOrd="0" parTransId="{35F4E227-DD2B-4CA9-B998-3B2CFCCB96A5}" sibTransId="{2E4645F9-E601-438F-B6BE-0B4417588097}"/>
    <dgm:cxn modelId="{057BE701-AC47-4D66-9CAB-680F089419EB}" srcId="{93E1EB25-1FD7-4722-B201-E5482DB59F22}" destId="{8A7C7BBC-B22E-4843-B041-F8CE6F816877}" srcOrd="0" destOrd="0" parTransId="{A6F45F62-1B9E-4144-9EA2-4013771C0A88}" sibTransId="{5FC70AC4-E092-4C02-AE7A-401B9A88EE97}"/>
    <dgm:cxn modelId="{35F4C016-891C-714A-99D7-43DEB2DD6CA2}" srcId="{8A7C7BBC-B22E-4843-B041-F8CE6F816877}" destId="{39F42FC0-E6BA-6341-87D5-9BEBC1C0CCDD}" srcOrd="3" destOrd="0" parTransId="{AE2FDB27-AD0F-B140-936E-9262311D62AC}" sibTransId="{2C68091C-360E-0C4F-ABF4-784D61ED2FFF}"/>
    <dgm:cxn modelId="{AB7DB318-F8FF-4165-A01C-0D43F341B4CA}" type="presOf" srcId="{4BC51872-03CE-471E-BD11-905B2A338811}" destId="{0308A750-C152-46B7-8E28-36C3AE1200BE}" srcOrd="0" destOrd="2" presId="urn:microsoft.com/office/officeart/2005/8/layout/hList1"/>
    <dgm:cxn modelId="{AD08A81B-1F7B-4F17-A83F-47364CB08507}" srcId="{5C97A676-8E9C-4EBE-A537-FECE0898592A}" destId="{401F9ACB-2570-4E3A-A676-6D733183C395}" srcOrd="2" destOrd="0" parTransId="{9455DC92-54F1-4073-824A-BA8E5730EBCB}" sibTransId="{EA54575F-F09A-49C5-98AA-40C20B5288C3}"/>
    <dgm:cxn modelId="{A7107821-03D3-4B50-9D41-82DB4D5D1420}" srcId="{80A9BC75-814D-4E53-B819-B191CBDC2F02}" destId="{B06FA7BD-4F8F-4940-9D76-77B4D85BC14F}" srcOrd="1" destOrd="0" parTransId="{ACCE5EB4-B34F-4A13-87F4-693DD6314E77}" sibTransId="{358B403D-10AF-4B6F-A7B6-C57818E51DDF}"/>
    <dgm:cxn modelId="{DAEBED29-CE24-DE4F-B76F-4518653B8FDB}" type="presOf" srcId="{8DC1CEAC-5C04-9647-BD21-2DF4E8CAB138}" destId="{0308A750-C152-46B7-8E28-36C3AE1200BE}" srcOrd="0" destOrd="1" presId="urn:microsoft.com/office/officeart/2005/8/layout/hList1"/>
    <dgm:cxn modelId="{7E3D6833-F832-4160-A8E2-9C8786AB45CE}" type="presOf" srcId="{5C97A676-8E9C-4EBE-A537-FECE0898592A}" destId="{83679349-7DA7-4902-9714-5D3E671A19FF}" srcOrd="0" destOrd="0" presId="urn:microsoft.com/office/officeart/2005/8/layout/hList1"/>
    <dgm:cxn modelId="{3CD69338-B5A1-4F3E-8CF2-C6B3F53C7B7C}" type="presOf" srcId="{EA8A1E77-2396-42D0-8892-490E4A722158}" destId="{76362AC9-854A-492D-8137-4B44C741192F}" srcOrd="0" destOrd="3" presId="urn:microsoft.com/office/officeart/2005/8/layout/hList1"/>
    <dgm:cxn modelId="{2EFEDF39-1010-774A-8E7F-656207E207FE}" srcId="{8A7C7BBC-B22E-4843-B041-F8CE6F816877}" destId="{0456830C-FCAF-1B4F-A8B4-A6E9DBD6B7AD}" srcOrd="4" destOrd="0" parTransId="{904DFB7C-DC7F-4F41-A162-4C47E82DDE97}" sibTransId="{DA7D61DE-E8A2-4D42-9EB0-2EE253E11BAD}"/>
    <dgm:cxn modelId="{A88F0E3D-D7CB-47E0-9FBE-C7DF82F99CD8}" srcId="{5C97A676-8E9C-4EBE-A537-FECE0898592A}" destId="{22A4AF97-D4F4-4856-86E0-05C4DDB7EBA5}" srcOrd="0" destOrd="0" parTransId="{A4F103BF-1404-46DC-857A-7C122C18BCB1}" sibTransId="{D2B128D5-6D4D-4875-85BE-15ECE272F7F7}"/>
    <dgm:cxn modelId="{666EEE5E-1AC7-4921-880F-4157C2A78482}" srcId="{5C97A676-8E9C-4EBE-A537-FECE0898592A}" destId="{4C33294B-26F4-4333-9975-B1A599F1E034}" srcOrd="1" destOrd="0" parTransId="{D23CEF8C-38AA-4745-8C29-6BA4F7358C9B}" sibTransId="{C3BB12DA-49B1-48D9-B9D3-CEE2CE3AE904}"/>
    <dgm:cxn modelId="{F75AC260-2AEF-4A43-9A1F-FFE6E8222DDE}" type="presOf" srcId="{EE1A68A5-359B-48F2-ABE3-EDF3F6CEA467}" destId="{0308A750-C152-46B7-8E28-36C3AE1200BE}" srcOrd="0" destOrd="5" presId="urn:microsoft.com/office/officeart/2005/8/layout/hList1"/>
    <dgm:cxn modelId="{0A9D1564-E0FB-BE49-B7A8-3D4FBB1CB855}" type="presOf" srcId="{2833F616-2528-2C42-A68B-0AD7F7785E9C}" destId="{0308A750-C152-46B7-8E28-36C3AE1200BE}" srcOrd="0" destOrd="0" presId="urn:microsoft.com/office/officeart/2005/8/layout/hList1"/>
    <dgm:cxn modelId="{A0C09469-AABD-4D4E-9F25-009293F045DE}" srcId="{93E1EB25-1FD7-4722-B201-E5482DB59F22}" destId="{80A9BC75-814D-4E53-B819-B191CBDC2F02}" srcOrd="1" destOrd="0" parTransId="{59AA8BCE-6354-4A49-BEA7-F56EC0ED0867}" sibTransId="{1D281152-2EF8-4A45-9896-2499BC37FC26}"/>
    <dgm:cxn modelId="{FC17D56C-84D1-4F26-88EB-310FC724EADF}" type="presOf" srcId="{B06FA7BD-4F8F-4940-9D76-77B4D85BC14F}" destId="{48833609-7EC7-4D31-9002-1104B63BC2B1}" srcOrd="0" destOrd="1" presId="urn:microsoft.com/office/officeart/2005/8/layout/hList1"/>
    <dgm:cxn modelId="{8F471F52-F33F-4206-B06A-57BEB73CFBD5}" type="presOf" srcId="{FC26E138-9D44-4221-9B3A-D3A6B551320C}" destId="{48833609-7EC7-4D31-9002-1104B63BC2B1}" srcOrd="0" destOrd="0" presId="urn:microsoft.com/office/officeart/2005/8/layout/hList1"/>
    <dgm:cxn modelId="{75636554-91B0-4D0F-85C9-43B4016FDD7B}" type="presOf" srcId="{8A7C7BBC-B22E-4843-B041-F8CE6F816877}" destId="{97DC6708-ECC7-4D23-A0EB-D33AE877BAF1}" srcOrd="0" destOrd="0" presId="urn:microsoft.com/office/officeart/2005/8/layout/hList1"/>
    <dgm:cxn modelId="{67FACB59-2B77-4FD0-B5F2-1F1C4787D5FE}" srcId="{5C97A676-8E9C-4EBE-A537-FECE0898592A}" destId="{EA8A1E77-2396-42D0-8892-490E4A722158}" srcOrd="3" destOrd="0" parTransId="{887B6192-7A19-49B2-A156-A4270BAC3CB9}" sibTransId="{B145A515-2AD0-4C3D-9C69-42B9D846959E}"/>
    <dgm:cxn modelId="{7D26B886-745E-4F17-ACED-76FC7361D899}" type="presOf" srcId="{9D8AB5F2-BB0B-4182-A0AA-CF0A7FAFA939}" destId="{48833609-7EC7-4D31-9002-1104B63BC2B1}" srcOrd="0" destOrd="3" presId="urn:microsoft.com/office/officeart/2005/8/layout/hList1"/>
    <dgm:cxn modelId="{DE9C658B-8056-4607-8F63-CB8D4DC0818F}" type="presOf" srcId="{4C33294B-26F4-4333-9975-B1A599F1E034}" destId="{76362AC9-854A-492D-8137-4B44C741192F}" srcOrd="0" destOrd="1" presId="urn:microsoft.com/office/officeart/2005/8/layout/hList1"/>
    <dgm:cxn modelId="{5BD2F197-47DB-46C5-8AB2-F3735C601F5C}" type="presOf" srcId="{A3EEEEC8-E1A9-41C6-B5E6-CDC81B26004A}" destId="{0308A750-C152-46B7-8E28-36C3AE1200BE}" srcOrd="0" destOrd="6" presId="urn:microsoft.com/office/officeart/2005/8/layout/hList1"/>
    <dgm:cxn modelId="{CB3DE299-DE5F-45C8-A2CE-12D60C0AB15F}" type="presOf" srcId="{22A4AF97-D4F4-4856-86E0-05C4DDB7EBA5}" destId="{76362AC9-854A-492D-8137-4B44C741192F}" srcOrd="0" destOrd="0" presId="urn:microsoft.com/office/officeart/2005/8/layout/hList1"/>
    <dgm:cxn modelId="{038B4A9B-BE29-DC46-877E-0396BF3DD873}" type="presOf" srcId="{39F42FC0-E6BA-6341-87D5-9BEBC1C0CCDD}" destId="{0308A750-C152-46B7-8E28-36C3AE1200BE}" srcOrd="0" destOrd="3" presId="urn:microsoft.com/office/officeart/2005/8/layout/hList1"/>
    <dgm:cxn modelId="{23C0BE9F-8644-4351-93F9-2FF7FE984F4F}" srcId="{93E1EB25-1FD7-4722-B201-E5482DB59F22}" destId="{5C97A676-8E9C-4EBE-A537-FECE0898592A}" srcOrd="2" destOrd="0" parTransId="{BD80F857-DBA9-416E-91A5-7B9E0659EB2C}" sibTransId="{17D90E40-0A1C-4084-B537-14F99E0E4D3F}"/>
    <dgm:cxn modelId="{9C7D79A6-498C-9346-AF07-308ABA235EFD}" srcId="{8A7C7BBC-B22E-4843-B041-F8CE6F816877}" destId="{2833F616-2528-2C42-A68B-0AD7F7785E9C}" srcOrd="0" destOrd="0" parTransId="{1F28E04D-54CF-CA4D-87EB-FBA97DFB21FE}" sibTransId="{591B6BC3-0ED8-6045-93CA-745C0C6913A8}"/>
    <dgm:cxn modelId="{005FDAB2-D0C1-455C-9D0E-108B20F37428}" type="presOf" srcId="{401F9ACB-2570-4E3A-A676-6D733183C395}" destId="{76362AC9-854A-492D-8137-4B44C741192F}" srcOrd="0" destOrd="2" presId="urn:microsoft.com/office/officeart/2005/8/layout/hList1"/>
    <dgm:cxn modelId="{46275CBD-9F09-4BF1-ABAF-B723CADD1850}" type="presOf" srcId="{80A9BC75-814D-4E53-B819-B191CBDC2F02}" destId="{4FF3673B-F8AB-48F1-B375-B268915A44F9}" srcOrd="0" destOrd="0" presId="urn:microsoft.com/office/officeart/2005/8/layout/hList1"/>
    <dgm:cxn modelId="{5084BEC5-4019-47F0-A8C5-03F1E6DAEC33}" srcId="{8A7C7BBC-B22E-4843-B041-F8CE6F816877}" destId="{4BC51872-03CE-471E-BD11-905B2A338811}" srcOrd="2" destOrd="0" parTransId="{24C277F7-7A75-4914-A6C6-4408027B434B}" sibTransId="{45612E59-9507-40E2-BAB5-ACEAADD2D6CA}"/>
    <dgm:cxn modelId="{9F1026CB-FA06-4302-B474-2550EA568AAA}" srcId="{8A7C7BBC-B22E-4843-B041-F8CE6F816877}" destId="{EE1A68A5-359B-48F2-ABE3-EDF3F6CEA467}" srcOrd="5" destOrd="0" parTransId="{E15BE194-7ACB-480C-A27F-0C411075C550}" sibTransId="{4595EAF1-9E97-4077-B5F0-EEF257D3CCC0}"/>
    <dgm:cxn modelId="{F8C297D0-21BB-1D43-B706-5AF72219DEB4}" type="presOf" srcId="{0456830C-FCAF-1B4F-A8B4-A6E9DBD6B7AD}" destId="{0308A750-C152-46B7-8E28-36C3AE1200BE}" srcOrd="0" destOrd="4" presId="urn:microsoft.com/office/officeart/2005/8/layout/hList1"/>
    <dgm:cxn modelId="{F1B0BED4-0D37-4B55-8AAA-7B5C5BE54837}" type="presOf" srcId="{93E1EB25-1FD7-4722-B201-E5482DB59F22}" destId="{F6788184-A4D1-4821-A7AA-69FA15CD2CB2}" srcOrd="0" destOrd="0" presId="urn:microsoft.com/office/officeart/2005/8/layout/hList1"/>
    <dgm:cxn modelId="{270694D7-2F6A-4B94-A115-BB48ABAD8371}" type="presOf" srcId="{DFCCE5E3-EDFD-41D2-8F6A-97F6C22A350B}" destId="{48833609-7EC7-4D31-9002-1104B63BC2B1}" srcOrd="0" destOrd="2" presId="urn:microsoft.com/office/officeart/2005/8/layout/hList1"/>
    <dgm:cxn modelId="{FD18EDDD-1126-443E-82BC-329679EC6C65}" srcId="{80A9BC75-814D-4E53-B819-B191CBDC2F02}" destId="{DFCCE5E3-EDFD-41D2-8F6A-97F6C22A350B}" srcOrd="2" destOrd="0" parTransId="{BBB0F047-1861-458B-BB4C-B4F2C6FCBE5B}" sibTransId="{C827D087-E920-4FD9-9195-DD7B2FAD5CB4}"/>
    <dgm:cxn modelId="{9D2B5CEB-1C64-4D1E-B003-B07F56DA48BE}" srcId="{80A9BC75-814D-4E53-B819-B191CBDC2F02}" destId="{9D8AB5F2-BB0B-4182-A0AA-CF0A7FAFA939}" srcOrd="3" destOrd="0" parTransId="{4669FB5B-A9A7-4DE4-A8A2-480E570D3333}" sibTransId="{7227C00F-495A-4FC2-901A-AD6A683FF90D}"/>
    <dgm:cxn modelId="{70CEA1EC-EABC-444F-A92B-3B27AA2F911F}" srcId="{8A7C7BBC-B22E-4843-B041-F8CE6F816877}" destId="{A3EEEEC8-E1A9-41C6-B5E6-CDC81B26004A}" srcOrd="6" destOrd="0" parTransId="{C2778BCB-BAB5-4651-8BB1-8E6E72CEF381}" sibTransId="{187B60DB-B662-4449-A581-4E31338D27ED}"/>
    <dgm:cxn modelId="{A5F777FC-DF23-3F4B-966C-E14EC5B6C169}" srcId="{8A7C7BBC-B22E-4843-B041-F8CE6F816877}" destId="{8DC1CEAC-5C04-9647-BD21-2DF4E8CAB138}" srcOrd="1" destOrd="0" parTransId="{332C1BE9-9430-D04C-A623-04A70C82F3A8}" sibTransId="{E92FAD24-4044-7A42-ACC7-50AA555AA60B}"/>
    <dgm:cxn modelId="{B42293DD-8D34-43F3-B243-D5BB011BE2F2}" type="presParOf" srcId="{F6788184-A4D1-4821-A7AA-69FA15CD2CB2}" destId="{C8C69D29-629A-4975-B724-0A705277C826}" srcOrd="0" destOrd="0" presId="urn:microsoft.com/office/officeart/2005/8/layout/hList1"/>
    <dgm:cxn modelId="{B6445F2D-8BEC-4868-95E2-8B00835D09E0}" type="presParOf" srcId="{C8C69D29-629A-4975-B724-0A705277C826}" destId="{97DC6708-ECC7-4D23-A0EB-D33AE877BAF1}" srcOrd="0" destOrd="0" presId="urn:microsoft.com/office/officeart/2005/8/layout/hList1"/>
    <dgm:cxn modelId="{F4FB32B3-CEC2-4175-B988-2701976BDD06}" type="presParOf" srcId="{C8C69D29-629A-4975-B724-0A705277C826}" destId="{0308A750-C152-46B7-8E28-36C3AE1200BE}" srcOrd="1" destOrd="0" presId="urn:microsoft.com/office/officeart/2005/8/layout/hList1"/>
    <dgm:cxn modelId="{4FAD8EFA-6BD2-4928-9478-2068EB6866D8}" type="presParOf" srcId="{F6788184-A4D1-4821-A7AA-69FA15CD2CB2}" destId="{B3022255-30C5-493C-9143-75C990714A14}" srcOrd="1" destOrd="0" presId="urn:microsoft.com/office/officeart/2005/8/layout/hList1"/>
    <dgm:cxn modelId="{EAD7D786-5609-419D-8512-7DBF53844F71}" type="presParOf" srcId="{F6788184-A4D1-4821-A7AA-69FA15CD2CB2}" destId="{82B02472-3DE5-4BAA-A34A-9CCEA0A4CA8B}" srcOrd="2" destOrd="0" presId="urn:microsoft.com/office/officeart/2005/8/layout/hList1"/>
    <dgm:cxn modelId="{43F437D2-6BE0-42EB-AB70-5E27100E99C5}" type="presParOf" srcId="{82B02472-3DE5-4BAA-A34A-9CCEA0A4CA8B}" destId="{4FF3673B-F8AB-48F1-B375-B268915A44F9}" srcOrd="0" destOrd="0" presId="urn:microsoft.com/office/officeart/2005/8/layout/hList1"/>
    <dgm:cxn modelId="{0E050C94-F0F2-4016-85F3-2B18C841EDA4}" type="presParOf" srcId="{82B02472-3DE5-4BAA-A34A-9CCEA0A4CA8B}" destId="{48833609-7EC7-4D31-9002-1104B63BC2B1}" srcOrd="1" destOrd="0" presId="urn:microsoft.com/office/officeart/2005/8/layout/hList1"/>
    <dgm:cxn modelId="{B3310D95-6535-4279-A9ED-74900E3912A6}" type="presParOf" srcId="{F6788184-A4D1-4821-A7AA-69FA15CD2CB2}" destId="{3D70C654-0B0E-43A7-B36C-1F6E3C6DF3E9}" srcOrd="3" destOrd="0" presId="urn:microsoft.com/office/officeart/2005/8/layout/hList1"/>
    <dgm:cxn modelId="{4EA5FF87-01CE-4B50-B500-6049F1C93C26}" type="presParOf" srcId="{F6788184-A4D1-4821-A7AA-69FA15CD2CB2}" destId="{0BCB0B58-4D10-48F3-B330-D38B3FB0C7B6}" srcOrd="4" destOrd="0" presId="urn:microsoft.com/office/officeart/2005/8/layout/hList1"/>
    <dgm:cxn modelId="{116EEFB9-1812-45F4-880E-79F1D92E25F6}" type="presParOf" srcId="{0BCB0B58-4D10-48F3-B330-D38B3FB0C7B6}" destId="{83679349-7DA7-4902-9714-5D3E671A19FF}" srcOrd="0" destOrd="0" presId="urn:microsoft.com/office/officeart/2005/8/layout/hList1"/>
    <dgm:cxn modelId="{D2268DB2-B4B0-4CCF-A427-81697540E85F}" type="presParOf" srcId="{0BCB0B58-4D10-48F3-B330-D38B3FB0C7B6}" destId="{76362AC9-854A-492D-8137-4B44C741192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872620-F9A0-4539-9E69-75F633A9C237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0149FF-5289-48AD-A102-8BC29D5465DD}">
      <dgm:prSet phldrT="[Text]"/>
      <dgm:spPr/>
      <dgm:t>
        <a:bodyPr/>
        <a:lstStyle/>
        <a:p>
          <a:r>
            <a:rPr lang="en-US" dirty="0"/>
            <a:t>Sound Data</a:t>
          </a:r>
        </a:p>
      </dgm:t>
    </dgm:pt>
    <dgm:pt modelId="{BB2A51AD-7D9D-438C-98C6-6DA50A1738EB}" type="parTrans" cxnId="{AA9803F5-7CBD-4565-A333-BD3F54675078}">
      <dgm:prSet/>
      <dgm:spPr/>
      <dgm:t>
        <a:bodyPr/>
        <a:lstStyle/>
        <a:p>
          <a:endParaRPr lang="en-US"/>
        </a:p>
      </dgm:t>
    </dgm:pt>
    <dgm:pt modelId="{021229E1-4900-4835-9D89-2073964904BB}" type="sibTrans" cxnId="{AA9803F5-7CBD-4565-A333-BD3F54675078}">
      <dgm:prSet/>
      <dgm:spPr/>
      <dgm:t>
        <a:bodyPr/>
        <a:lstStyle/>
        <a:p>
          <a:endParaRPr lang="en-US"/>
        </a:p>
      </dgm:t>
    </dgm:pt>
    <dgm:pt modelId="{E1A174A5-B59B-47D3-8DBF-DB3C527DF845}">
      <dgm:prSet phldrT="[Text]"/>
      <dgm:spPr/>
      <dgm:t>
        <a:bodyPr/>
        <a:lstStyle/>
        <a:p>
          <a:r>
            <a:rPr lang="en-US" dirty="0"/>
            <a:t>Urban Sound Dataset</a:t>
          </a:r>
        </a:p>
      </dgm:t>
    </dgm:pt>
    <dgm:pt modelId="{D8A60C56-4CAD-419A-9E9F-8B639AC536D4}" type="parTrans" cxnId="{E2109855-75C2-42A5-BC06-C5B49E7F4ED6}">
      <dgm:prSet/>
      <dgm:spPr/>
      <dgm:t>
        <a:bodyPr/>
        <a:lstStyle/>
        <a:p>
          <a:endParaRPr lang="en-US"/>
        </a:p>
      </dgm:t>
    </dgm:pt>
    <dgm:pt modelId="{6DB041BD-035D-48B7-A6E4-CA5AF7DB5886}" type="sibTrans" cxnId="{E2109855-75C2-42A5-BC06-C5B49E7F4ED6}">
      <dgm:prSet/>
      <dgm:spPr/>
      <dgm:t>
        <a:bodyPr/>
        <a:lstStyle/>
        <a:p>
          <a:endParaRPr lang="en-US"/>
        </a:p>
      </dgm:t>
    </dgm:pt>
    <dgm:pt modelId="{44B2CD28-FAA5-4FDD-AC92-BDB4D43E2C44}">
      <dgm:prSet phldrT="[Text]"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URBANDSOUND8K Dataset:  https://urbansounddataset.weebly.com/urbansound8k.html</a:t>
          </a:r>
        </a:p>
      </dgm:t>
    </dgm:pt>
    <dgm:pt modelId="{E8BFED51-37FC-4EE4-B7F7-800E1EFE7636}" type="parTrans" cxnId="{2B136EF1-B6E6-4C8D-9188-F09DF73CCF31}">
      <dgm:prSet/>
      <dgm:spPr/>
      <dgm:t>
        <a:bodyPr/>
        <a:lstStyle/>
        <a:p>
          <a:endParaRPr lang="en-US"/>
        </a:p>
      </dgm:t>
    </dgm:pt>
    <dgm:pt modelId="{B6B1ECB9-CBA9-4B0E-9F16-B3152D4254E8}" type="sibTrans" cxnId="{2B136EF1-B6E6-4C8D-9188-F09DF73CCF31}">
      <dgm:prSet/>
      <dgm:spPr/>
      <dgm:t>
        <a:bodyPr/>
        <a:lstStyle/>
        <a:p>
          <a:endParaRPr lang="en-US"/>
        </a:p>
      </dgm:t>
    </dgm:pt>
    <dgm:pt modelId="{34CED8AE-2C13-44C5-A9A7-05486A3EFE96}">
      <dgm:prSet phldrT="[Text]"/>
      <dgm:spPr/>
      <dgm:t>
        <a:bodyPr/>
        <a:lstStyle/>
        <a:p>
          <a:r>
            <a:rPr lang="en-US" dirty="0"/>
            <a:t>Audio Course</a:t>
          </a:r>
        </a:p>
      </dgm:t>
    </dgm:pt>
    <dgm:pt modelId="{4589FA2F-C3FB-41F4-8223-0BDE1E8F335B}" type="parTrans" cxnId="{2F33F1F9-EC63-4943-907E-D0AD90740436}">
      <dgm:prSet/>
      <dgm:spPr/>
      <dgm:t>
        <a:bodyPr/>
        <a:lstStyle/>
        <a:p>
          <a:endParaRPr lang="en-US"/>
        </a:p>
      </dgm:t>
    </dgm:pt>
    <dgm:pt modelId="{45B3EEEC-4EEA-44E9-B9C8-AE29680057BB}" type="sibTrans" cxnId="{2F33F1F9-EC63-4943-907E-D0AD90740436}">
      <dgm:prSet/>
      <dgm:spPr/>
      <dgm:t>
        <a:bodyPr/>
        <a:lstStyle/>
        <a:p>
          <a:endParaRPr lang="en-US"/>
        </a:p>
      </dgm:t>
    </dgm:pt>
    <dgm:pt modelId="{4A01F546-815D-411E-A877-337358CCC39F}">
      <dgm:prSet phldrT="[Text]"/>
      <dgm:spPr/>
      <dgm:t>
        <a:bodyPr/>
        <a:lstStyle/>
        <a:p>
          <a:r>
            <a:rPr lang="en-US" dirty="0"/>
            <a:t>Deep Learning (for Audio) with Python</a:t>
          </a:r>
        </a:p>
      </dgm:t>
    </dgm:pt>
    <dgm:pt modelId="{9CE67842-3F04-48B1-A5E0-35F6F367F7D6}" type="parTrans" cxnId="{32632399-7C7C-482B-B1C6-A719DE3C6E2B}">
      <dgm:prSet/>
      <dgm:spPr/>
      <dgm:t>
        <a:bodyPr/>
        <a:lstStyle/>
        <a:p>
          <a:endParaRPr lang="en-US"/>
        </a:p>
      </dgm:t>
    </dgm:pt>
    <dgm:pt modelId="{8CA9B228-66CA-4AEC-B76B-06C5779E34F6}" type="sibTrans" cxnId="{32632399-7C7C-482B-B1C6-A719DE3C6E2B}">
      <dgm:prSet/>
      <dgm:spPr/>
      <dgm:t>
        <a:bodyPr/>
        <a:lstStyle/>
        <a:p>
          <a:endParaRPr lang="en-US"/>
        </a:p>
      </dgm:t>
    </dgm:pt>
    <dgm:pt modelId="{1A49F82E-AD40-44BD-B366-90C94593EEC2}">
      <dgm:prSet phldrT="[Text]"/>
      <dgm:spPr/>
      <dgm:t>
        <a:bodyPr/>
        <a:lstStyle/>
        <a:p>
          <a:r>
            <a:rPr lang="en-US" dirty="0" err="1"/>
            <a:t>Youtube</a:t>
          </a:r>
          <a:r>
            <a:rPr lang="en-US" dirty="0"/>
            <a:t> </a:t>
          </a:r>
          <a:r>
            <a:rPr lang="en-US" dirty="0" err="1"/>
            <a:t>vidieo</a:t>
          </a:r>
          <a:r>
            <a:rPr lang="en-US" dirty="0"/>
            <a:t> series by </a:t>
          </a:r>
          <a:r>
            <a:rPr lang="en-US" dirty="0" err="1"/>
            <a:t>Valerlo</a:t>
          </a:r>
          <a:r>
            <a:rPr lang="en-US" dirty="0"/>
            <a:t> </a:t>
          </a:r>
          <a:r>
            <a:rPr lang="en-US" dirty="0" err="1"/>
            <a:t>Velardo</a:t>
          </a:r>
          <a:r>
            <a:rPr lang="en-US" dirty="0"/>
            <a:t>:</a:t>
          </a:r>
        </a:p>
      </dgm:t>
    </dgm:pt>
    <dgm:pt modelId="{E93645A6-77EA-4A5E-9A76-34BEFCFF007C}" type="parTrans" cxnId="{E094FD71-97D5-4EF0-86A7-C5E50A115F4B}">
      <dgm:prSet/>
      <dgm:spPr/>
      <dgm:t>
        <a:bodyPr/>
        <a:lstStyle/>
        <a:p>
          <a:endParaRPr lang="en-US"/>
        </a:p>
      </dgm:t>
    </dgm:pt>
    <dgm:pt modelId="{A0E273B9-E320-4923-B85C-D713135D395D}" type="sibTrans" cxnId="{E094FD71-97D5-4EF0-86A7-C5E50A115F4B}">
      <dgm:prSet/>
      <dgm:spPr/>
      <dgm:t>
        <a:bodyPr/>
        <a:lstStyle/>
        <a:p>
          <a:endParaRPr lang="en-US"/>
        </a:p>
      </dgm:t>
    </dgm:pt>
    <dgm:pt modelId="{A5E2ED5A-1F68-49A2-8F5B-526C636608E8}">
      <dgm:prSet phldrT="[Text]"/>
      <dgm:spPr/>
      <dgm:t>
        <a:bodyPr/>
        <a:lstStyle/>
        <a:p>
          <a:r>
            <a:rPr lang="en-US" dirty="0"/>
            <a:t>Sound Concepts</a:t>
          </a:r>
        </a:p>
      </dgm:t>
    </dgm:pt>
    <dgm:pt modelId="{34C25D00-B13F-42C3-9884-8F16D56EA24E}" type="parTrans" cxnId="{EC88C99E-30C3-4F93-A1DC-D7691BE0A60A}">
      <dgm:prSet/>
      <dgm:spPr/>
      <dgm:t>
        <a:bodyPr/>
        <a:lstStyle/>
        <a:p>
          <a:endParaRPr lang="en-US"/>
        </a:p>
      </dgm:t>
    </dgm:pt>
    <dgm:pt modelId="{03A16989-EBC2-4CEC-8C38-3A07415277A5}" type="sibTrans" cxnId="{EC88C99E-30C3-4F93-A1DC-D7691BE0A60A}">
      <dgm:prSet/>
      <dgm:spPr/>
      <dgm:t>
        <a:bodyPr/>
        <a:lstStyle/>
        <a:p>
          <a:endParaRPr lang="en-US"/>
        </a:p>
      </dgm:t>
    </dgm:pt>
    <dgm:pt modelId="{79AD9CAF-12EB-40FE-BC9B-A3258681BA06}">
      <dgm:prSet phldrT="[Text]"/>
      <dgm:spPr/>
      <dgm:t>
        <a:bodyPr/>
        <a:lstStyle/>
        <a:p>
          <a:r>
            <a:rPr lang="en-US" dirty="0"/>
            <a:t> Audio Signal</a:t>
          </a:r>
        </a:p>
      </dgm:t>
    </dgm:pt>
    <dgm:pt modelId="{EBBF2770-FD0F-4F56-B6B9-1BDF4568A18C}" type="parTrans" cxnId="{2841E484-61FC-44C4-B8BD-C7C3F7249D25}">
      <dgm:prSet/>
      <dgm:spPr/>
      <dgm:t>
        <a:bodyPr/>
        <a:lstStyle/>
        <a:p>
          <a:endParaRPr lang="en-US"/>
        </a:p>
      </dgm:t>
    </dgm:pt>
    <dgm:pt modelId="{31FD1AE8-F8DE-4564-ABE7-3B378FA8494E}" type="sibTrans" cxnId="{2841E484-61FC-44C4-B8BD-C7C3F7249D25}">
      <dgm:prSet/>
      <dgm:spPr/>
      <dgm:t>
        <a:bodyPr/>
        <a:lstStyle/>
        <a:p>
          <a:endParaRPr lang="en-US"/>
        </a:p>
      </dgm:t>
    </dgm:pt>
    <dgm:pt modelId="{BF03261C-DD6C-4A1E-A171-90A65249725D}">
      <dgm:prSet phldrT="[Text]"/>
      <dgm:spPr/>
      <dgm:t>
        <a:bodyPr/>
        <a:lstStyle/>
        <a:p>
          <a:pPr algn="l"/>
          <a:r>
            <a:rPr lang="en-US" u="none" dirty="0">
              <a:solidFill>
                <a:schemeClr val="tx1"/>
              </a:solidFill>
            </a:rPr>
            <a:t>Urbans Sound Classification Part 1: sound wave, digital audio signal</a:t>
          </a:r>
        </a:p>
      </dgm:t>
    </dgm:pt>
    <dgm:pt modelId="{F934CBBE-52EC-4983-9E5A-870075EB222D}" type="parTrans" cxnId="{0ED07401-DCB3-47C2-AB44-E65E65E9FF6E}">
      <dgm:prSet/>
      <dgm:spPr/>
      <dgm:t>
        <a:bodyPr/>
        <a:lstStyle/>
        <a:p>
          <a:endParaRPr lang="en-US"/>
        </a:p>
      </dgm:t>
    </dgm:pt>
    <dgm:pt modelId="{88BE5498-9585-4346-847D-7359FB0BE905}" type="sibTrans" cxnId="{0ED07401-DCB3-47C2-AB44-E65E65E9FF6E}">
      <dgm:prSet/>
      <dgm:spPr/>
      <dgm:t>
        <a:bodyPr/>
        <a:lstStyle/>
        <a:p>
          <a:endParaRPr lang="en-US"/>
        </a:p>
      </dgm:t>
    </dgm:pt>
    <dgm:pt modelId="{CC930FBE-652D-4F00-8FE0-6DFD24983154}">
      <dgm:prSet phldrT="[Text]"/>
      <dgm:spPr/>
      <dgm:t>
        <a:bodyPr/>
        <a:lstStyle/>
        <a:p>
          <a:pPr algn="l">
            <a:buNone/>
          </a:pPr>
          <a:r>
            <a:rPr lang="en-US" u="none" dirty="0">
              <a:solidFill>
                <a:schemeClr val="tx1"/>
              </a:solidFill>
            </a:rPr>
            <a:t>https://www.youtube.com/watch?v=yWqrx08UeUs&amp;feature=youtu.be</a:t>
          </a:r>
        </a:p>
      </dgm:t>
    </dgm:pt>
    <dgm:pt modelId="{90F8961B-66B8-460B-8183-EEF89A630600}" type="parTrans" cxnId="{B9A8B0F6-3BC3-4A4D-AF45-2D8497172412}">
      <dgm:prSet/>
      <dgm:spPr/>
      <dgm:t>
        <a:bodyPr/>
        <a:lstStyle/>
        <a:p>
          <a:endParaRPr lang="en-US"/>
        </a:p>
      </dgm:t>
    </dgm:pt>
    <dgm:pt modelId="{C50E5705-0188-4AE0-A5B1-CDC62B782D40}" type="sibTrans" cxnId="{B9A8B0F6-3BC3-4A4D-AF45-2D8497172412}">
      <dgm:prSet/>
      <dgm:spPr/>
      <dgm:t>
        <a:bodyPr/>
        <a:lstStyle/>
        <a:p>
          <a:endParaRPr lang="en-US"/>
        </a:p>
      </dgm:t>
    </dgm:pt>
    <dgm:pt modelId="{2278602E-AE09-435F-A2EF-4E65A0FD645D}">
      <dgm:prSet phldrT="[Text]"/>
      <dgm:spPr/>
      <dgm:t>
        <a:bodyPr/>
        <a:lstStyle/>
        <a:p>
          <a:pPr algn="l">
            <a:buNone/>
          </a:pPr>
          <a:r>
            <a:rPr lang="en-US" u="none" dirty="0">
              <a:solidFill>
                <a:schemeClr val="tx1"/>
              </a:solidFill>
            </a:rPr>
            <a:t>https://towardsdatascience.com/urban-sound-classification-with-librosa-nuanced-cross-validation-5b5eb3d9ee30</a:t>
          </a:r>
        </a:p>
      </dgm:t>
    </dgm:pt>
    <dgm:pt modelId="{A8E5BBF1-7543-41B0-88B9-7E9A13966933}" type="parTrans" cxnId="{82F181EA-530C-48C2-80EC-7F5C14433B61}">
      <dgm:prSet/>
      <dgm:spPr/>
      <dgm:t>
        <a:bodyPr/>
        <a:lstStyle/>
        <a:p>
          <a:endParaRPr lang="en-US"/>
        </a:p>
      </dgm:t>
    </dgm:pt>
    <dgm:pt modelId="{A0E1BDE2-D409-4FFF-9F86-3B756F6FB913}" type="sibTrans" cxnId="{82F181EA-530C-48C2-80EC-7F5C14433B61}">
      <dgm:prSet/>
      <dgm:spPr/>
      <dgm:t>
        <a:bodyPr/>
        <a:lstStyle/>
        <a:p>
          <a:endParaRPr lang="en-US"/>
        </a:p>
      </dgm:t>
    </dgm:pt>
    <dgm:pt modelId="{B2591A92-D27D-44AB-BAF5-830D3A77043E}">
      <dgm:prSet phldrT="[Text]"/>
      <dgm:spPr/>
      <dgm:t>
        <a:bodyPr/>
        <a:lstStyle/>
        <a:p>
          <a:pPr>
            <a:buNone/>
          </a:pPr>
          <a:r>
            <a:rPr lang="en-US" dirty="0"/>
            <a:t>Justin </a:t>
          </a:r>
          <a:r>
            <a:rPr lang="en-US" dirty="0" err="1"/>
            <a:t>Salamon</a:t>
          </a:r>
          <a:r>
            <a:rPr lang="en-US" dirty="0"/>
            <a:t>, Christopher Jacoby &amp; Juan Pablo Bello,   A Dataset and Taxonomy for Urban Sound Research,   </a:t>
          </a:r>
          <a:r>
            <a:rPr lang="en-US" b="0" i="0" dirty="0"/>
            <a:t>22nd ACM International Conference on Multimedia, Orlando USA, Nov. 2014</a:t>
          </a:r>
          <a:endParaRPr lang="en-US" dirty="0"/>
        </a:p>
      </dgm:t>
    </dgm:pt>
    <dgm:pt modelId="{2EB9483F-CD44-4A74-B44F-DF217558CF0A}" type="parTrans" cxnId="{793F8330-0582-40D3-9C3A-0C4F927F1156}">
      <dgm:prSet/>
      <dgm:spPr/>
      <dgm:t>
        <a:bodyPr/>
        <a:lstStyle/>
        <a:p>
          <a:endParaRPr lang="en-US"/>
        </a:p>
      </dgm:t>
    </dgm:pt>
    <dgm:pt modelId="{CFF72B88-F644-4CC0-BD1E-B9E70B16E71F}" type="sibTrans" cxnId="{793F8330-0582-40D3-9C3A-0C4F927F1156}">
      <dgm:prSet/>
      <dgm:spPr/>
      <dgm:t>
        <a:bodyPr/>
        <a:lstStyle/>
        <a:p>
          <a:endParaRPr lang="en-US"/>
        </a:p>
      </dgm:t>
    </dgm:pt>
    <dgm:pt modelId="{79E1BD7D-9F2F-5941-83CD-A7F9BBEF1721}">
      <dgm:prSet phldrT="[Text]"/>
      <dgm:spPr/>
      <dgm:t>
        <a:bodyPr/>
        <a:lstStyle/>
        <a:p>
          <a:pPr>
            <a:buNone/>
          </a:pPr>
          <a:r>
            <a:rPr lang="en-US" dirty="0"/>
            <a:t>https://www.youtube.com/watch?v=fMqL5vckiU0</a:t>
          </a:r>
        </a:p>
      </dgm:t>
    </dgm:pt>
    <dgm:pt modelId="{3514FC25-B17A-5344-96B4-5561495AD174}" type="parTrans" cxnId="{971B2B40-D5CA-5D4A-B12E-EDCF4BF9780A}">
      <dgm:prSet/>
      <dgm:spPr/>
      <dgm:t>
        <a:bodyPr/>
        <a:lstStyle/>
        <a:p>
          <a:endParaRPr lang="en-US"/>
        </a:p>
      </dgm:t>
    </dgm:pt>
    <dgm:pt modelId="{6937474C-ED45-FC4A-91AA-845194DF35C1}" type="sibTrans" cxnId="{971B2B40-D5CA-5D4A-B12E-EDCF4BF9780A}">
      <dgm:prSet/>
      <dgm:spPr/>
      <dgm:t>
        <a:bodyPr/>
        <a:lstStyle/>
        <a:p>
          <a:endParaRPr lang="en-US"/>
        </a:p>
      </dgm:t>
    </dgm:pt>
    <dgm:pt modelId="{0C085B01-E838-F442-AA2E-546E4A7070B4}">
      <dgm:prSet phldrT="[Text]"/>
      <dgm:spPr/>
      <dgm:t>
        <a:bodyPr/>
        <a:lstStyle/>
        <a:p>
          <a:pPr algn="l">
            <a:buNone/>
          </a:pPr>
          <a:r>
            <a:rPr lang="en-US" u="none" dirty="0">
              <a:solidFill>
                <a:schemeClr val="tx1"/>
              </a:solidFill>
            </a:rPr>
            <a:t>https://towardsdatascience.com/urban-sound-classification-part-1-99137c6335f9</a:t>
          </a:r>
        </a:p>
      </dgm:t>
    </dgm:pt>
    <dgm:pt modelId="{94A41FFB-4831-B548-B16B-89F7193BCB2C}" type="parTrans" cxnId="{26D6FDCD-E323-204F-B4A5-50F33FD195E9}">
      <dgm:prSet/>
      <dgm:spPr/>
      <dgm:t>
        <a:bodyPr/>
        <a:lstStyle/>
        <a:p>
          <a:endParaRPr lang="en-US"/>
        </a:p>
      </dgm:t>
    </dgm:pt>
    <dgm:pt modelId="{74A19787-9837-2546-8A01-A0BA72DAD903}" type="sibTrans" cxnId="{26D6FDCD-E323-204F-B4A5-50F33FD195E9}">
      <dgm:prSet/>
      <dgm:spPr/>
      <dgm:t>
        <a:bodyPr/>
        <a:lstStyle/>
        <a:p>
          <a:endParaRPr lang="en-US"/>
        </a:p>
      </dgm:t>
    </dgm:pt>
    <dgm:pt modelId="{BFD4B0BA-CEA1-E047-AD7F-6FF1B9C5AEB9}">
      <dgm:prSet phldrT="[Text]"/>
      <dgm:spPr/>
      <dgm:t>
        <a:bodyPr/>
        <a:lstStyle/>
        <a:p>
          <a:pPr algn="l"/>
          <a:r>
            <a:rPr lang="en-US" u="none" dirty="0">
              <a:solidFill>
                <a:schemeClr val="tx1"/>
              </a:solidFill>
            </a:rPr>
            <a:t>Urban Sound Classification with </a:t>
          </a:r>
          <a:r>
            <a:rPr lang="en-US" u="none" dirty="0" err="1">
              <a:solidFill>
                <a:schemeClr val="tx1"/>
              </a:solidFill>
            </a:rPr>
            <a:t>Librosa</a:t>
          </a:r>
          <a:r>
            <a:rPr lang="en-US" u="none" dirty="0">
              <a:solidFill>
                <a:schemeClr val="tx1"/>
              </a:solidFill>
            </a:rPr>
            <a:t> – tricky cross-validation</a:t>
          </a:r>
        </a:p>
      </dgm:t>
    </dgm:pt>
    <dgm:pt modelId="{8A3C66FC-CDC4-7449-A070-3DA56C22AF71}" type="parTrans" cxnId="{AC44BADF-F722-2141-A0B9-8B83D94BFD8B}">
      <dgm:prSet/>
      <dgm:spPr/>
      <dgm:t>
        <a:bodyPr/>
        <a:lstStyle/>
        <a:p>
          <a:endParaRPr lang="en-US"/>
        </a:p>
      </dgm:t>
    </dgm:pt>
    <dgm:pt modelId="{27EBDCAD-F942-8A4A-A93E-2A0F2B8B4AC7}" type="sibTrans" cxnId="{AC44BADF-F722-2141-A0B9-8B83D94BFD8B}">
      <dgm:prSet/>
      <dgm:spPr/>
      <dgm:t>
        <a:bodyPr/>
        <a:lstStyle/>
        <a:p>
          <a:endParaRPr lang="en-US"/>
        </a:p>
      </dgm:t>
    </dgm:pt>
    <dgm:pt modelId="{ECB4833C-114F-5C40-8643-0B8EFE1E5F93}">
      <dgm:prSet phldrT="[Text]"/>
      <dgm:spPr/>
      <dgm:t>
        <a:bodyPr/>
        <a:lstStyle/>
        <a:p>
          <a:pPr algn="l"/>
          <a:r>
            <a:rPr lang="en-US" u="none" dirty="0">
              <a:solidFill>
                <a:schemeClr val="tx1"/>
              </a:solidFill>
            </a:rPr>
            <a:t>Sampling, Aliasing &amp; Nyquist Theorem</a:t>
          </a:r>
        </a:p>
      </dgm:t>
    </dgm:pt>
    <dgm:pt modelId="{92769053-551E-8F41-84FD-4480126DCC1F}" type="parTrans" cxnId="{32A2C0FA-7416-F84C-99E7-AB9268187DAE}">
      <dgm:prSet/>
      <dgm:spPr/>
      <dgm:t>
        <a:bodyPr/>
        <a:lstStyle/>
        <a:p>
          <a:endParaRPr lang="en-US"/>
        </a:p>
      </dgm:t>
    </dgm:pt>
    <dgm:pt modelId="{BCECEE69-595A-0F4A-8AD7-CB7BBA7DA125}" type="sibTrans" cxnId="{32A2C0FA-7416-F84C-99E7-AB9268187DAE}">
      <dgm:prSet/>
      <dgm:spPr/>
      <dgm:t>
        <a:bodyPr/>
        <a:lstStyle/>
        <a:p>
          <a:endParaRPr lang="en-US"/>
        </a:p>
      </dgm:t>
    </dgm:pt>
    <dgm:pt modelId="{6A58D077-F0CC-47F9-B055-5EA8600C8811}" type="pres">
      <dgm:prSet presAssocID="{AB872620-F9A0-4539-9E69-75F633A9C23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2F165BF8-0C06-41D8-A9DC-A9FB5D371343}" type="pres">
      <dgm:prSet presAssocID="{A90149FF-5289-48AD-A102-8BC29D5465DD}" presName="composite" presStyleCnt="0"/>
      <dgm:spPr/>
    </dgm:pt>
    <dgm:pt modelId="{BEEFBD53-32EA-414F-9B56-BD597910EA45}" type="pres">
      <dgm:prSet presAssocID="{A90149FF-5289-48AD-A102-8BC29D5465DD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6BC3CCC6-147C-4EA6-9E1D-48353695E6B4}" type="pres">
      <dgm:prSet presAssocID="{A90149FF-5289-48AD-A102-8BC29D5465DD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97A50D0E-6843-4FA4-9ABA-2B482B8F8B1F}" type="pres">
      <dgm:prSet presAssocID="{A90149FF-5289-48AD-A102-8BC29D5465DD}" presName="Accent" presStyleLbl="parChTrans1D1" presStyleIdx="0" presStyleCnt="3"/>
      <dgm:spPr/>
    </dgm:pt>
    <dgm:pt modelId="{7AE2D26A-6FC7-4D88-8B22-73DE5AAE152B}" type="pres">
      <dgm:prSet presAssocID="{A90149FF-5289-48AD-A102-8BC29D5465DD}" presName="Child" presStyleLbl="revTx" presStyleIdx="1" presStyleCnt="6" custScaleY="104857">
        <dgm:presLayoutVars>
          <dgm:chMax val="0"/>
          <dgm:chPref val="0"/>
          <dgm:bulletEnabled val="1"/>
        </dgm:presLayoutVars>
      </dgm:prSet>
      <dgm:spPr/>
    </dgm:pt>
    <dgm:pt modelId="{134742B4-5BEA-451A-8817-F07C5DA913D4}" type="pres">
      <dgm:prSet presAssocID="{021229E1-4900-4835-9D89-2073964904BB}" presName="sibTrans" presStyleCnt="0"/>
      <dgm:spPr/>
    </dgm:pt>
    <dgm:pt modelId="{0F0BD5C4-4715-48D3-B333-D23DF5C2567F}" type="pres">
      <dgm:prSet presAssocID="{34CED8AE-2C13-44C5-A9A7-05486A3EFE96}" presName="composite" presStyleCnt="0"/>
      <dgm:spPr/>
    </dgm:pt>
    <dgm:pt modelId="{5102B9DF-9544-4DAE-B361-C6D974C2D0A7}" type="pres">
      <dgm:prSet presAssocID="{34CED8AE-2C13-44C5-A9A7-05486A3EFE96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A0E2479-A5F8-48CB-ACA8-5A00FA30E3E2}" type="pres">
      <dgm:prSet presAssocID="{34CED8AE-2C13-44C5-A9A7-05486A3EFE96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1C1D3559-9A82-493A-BE38-65F5D53B9F3E}" type="pres">
      <dgm:prSet presAssocID="{34CED8AE-2C13-44C5-A9A7-05486A3EFE96}" presName="Accent" presStyleLbl="parChTrans1D1" presStyleIdx="1" presStyleCnt="3"/>
      <dgm:spPr/>
    </dgm:pt>
    <dgm:pt modelId="{EB73D469-4F88-4C0B-9969-B0FC34186A7E}" type="pres">
      <dgm:prSet presAssocID="{34CED8AE-2C13-44C5-A9A7-05486A3EFE96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38B46C5A-120D-4B7A-866F-E5D854A64AB6}" type="pres">
      <dgm:prSet presAssocID="{45B3EEEC-4EEA-44E9-B9C8-AE29680057BB}" presName="sibTrans" presStyleCnt="0"/>
      <dgm:spPr/>
    </dgm:pt>
    <dgm:pt modelId="{A195E29C-55E5-4ECF-84D6-D1D38242F78E}" type="pres">
      <dgm:prSet presAssocID="{A5E2ED5A-1F68-49A2-8F5B-526C636608E8}" presName="composite" presStyleCnt="0"/>
      <dgm:spPr/>
    </dgm:pt>
    <dgm:pt modelId="{F606A1DE-E1D6-46D7-9D0F-21AE88D9D9B2}" type="pres">
      <dgm:prSet presAssocID="{A5E2ED5A-1F68-49A2-8F5B-526C636608E8}" presName="FirstChild" presStyleLbl="revTx" presStyleIdx="4" presStyleCnt="6" custLinFactNeighborX="-673" custLinFactNeighborY="-26427">
        <dgm:presLayoutVars>
          <dgm:chMax val="0"/>
          <dgm:chPref val="0"/>
          <dgm:bulletEnabled val="1"/>
        </dgm:presLayoutVars>
      </dgm:prSet>
      <dgm:spPr/>
    </dgm:pt>
    <dgm:pt modelId="{9919C5D3-8E81-492C-A5BC-707746DAF01A}" type="pres">
      <dgm:prSet presAssocID="{A5E2ED5A-1F68-49A2-8F5B-526C636608E8}" presName="Parent" presStyleLbl="alignNode1" presStyleIdx="2" presStyleCnt="3" custLinFactNeighborY="-29003">
        <dgm:presLayoutVars>
          <dgm:chMax val="3"/>
          <dgm:chPref val="3"/>
          <dgm:bulletEnabled val="1"/>
        </dgm:presLayoutVars>
      </dgm:prSet>
      <dgm:spPr/>
    </dgm:pt>
    <dgm:pt modelId="{A3A718C7-6888-43CD-BF60-533E2F96E126}" type="pres">
      <dgm:prSet presAssocID="{A5E2ED5A-1F68-49A2-8F5B-526C636608E8}" presName="Accent" presStyleLbl="parChTrans1D1" presStyleIdx="2" presStyleCnt="3" custLinFactY="-112428" custLinFactNeighborY="-200000"/>
      <dgm:spPr/>
    </dgm:pt>
    <dgm:pt modelId="{07A55DCC-0100-4870-8F02-5AD54EC421CF}" type="pres">
      <dgm:prSet presAssocID="{A5E2ED5A-1F68-49A2-8F5B-526C636608E8}" presName="Child" presStyleLbl="revTx" presStyleIdx="5" presStyleCnt="6" custScaleY="184300">
        <dgm:presLayoutVars>
          <dgm:chMax val="0"/>
          <dgm:chPref val="0"/>
          <dgm:bulletEnabled val="1"/>
        </dgm:presLayoutVars>
      </dgm:prSet>
      <dgm:spPr/>
    </dgm:pt>
  </dgm:ptLst>
  <dgm:cxnLst>
    <dgm:cxn modelId="{0ED07401-DCB3-47C2-AB44-E65E65E9FF6E}" srcId="{A5E2ED5A-1F68-49A2-8F5B-526C636608E8}" destId="{BF03261C-DD6C-4A1E-A171-90A65249725D}" srcOrd="1" destOrd="0" parTransId="{F934CBBE-52EC-4983-9E5A-870075EB222D}" sibTransId="{88BE5498-9585-4346-847D-7359FB0BE905}"/>
    <dgm:cxn modelId="{252DEA09-6B5E-4F98-B0CF-B617B3915888}" type="presOf" srcId="{BF03261C-DD6C-4A1E-A171-90A65249725D}" destId="{07A55DCC-0100-4870-8F02-5AD54EC421CF}" srcOrd="0" destOrd="0" presId="urn:microsoft.com/office/officeart/2011/layout/TabList"/>
    <dgm:cxn modelId="{BBD2FE15-E3DE-9C4E-A8F9-45678CACB740}" type="presOf" srcId="{BFD4B0BA-CEA1-E047-AD7F-6FF1B9C5AEB9}" destId="{07A55DCC-0100-4870-8F02-5AD54EC421CF}" srcOrd="0" destOrd="2" presId="urn:microsoft.com/office/officeart/2011/layout/TabList"/>
    <dgm:cxn modelId="{3FD4241B-F8C8-4A08-9E19-6AA0189BDA15}" type="presOf" srcId="{E1A174A5-B59B-47D3-8DBF-DB3C527DF845}" destId="{BEEFBD53-32EA-414F-9B56-BD597910EA45}" srcOrd="0" destOrd="0" presId="urn:microsoft.com/office/officeart/2011/layout/TabList"/>
    <dgm:cxn modelId="{9D8DE12C-3C36-418B-8C79-C31C883BB1F5}" type="presOf" srcId="{A5E2ED5A-1F68-49A2-8F5B-526C636608E8}" destId="{9919C5D3-8E81-492C-A5BC-707746DAF01A}" srcOrd="0" destOrd="0" presId="urn:microsoft.com/office/officeart/2011/layout/TabList"/>
    <dgm:cxn modelId="{793F8330-0582-40D3-9C3A-0C4F927F1156}" srcId="{44B2CD28-FAA5-4FDD-AC92-BDB4D43E2C44}" destId="{B2591A92-D27D-44AB-BAF5-830D3A77043E}" srcOrd="0" destOrd="0" parTransId="{2EB9483F-CD44-4A74-B44F-DF217558CF0A}" sibTransId="{CFF72B88-F644-4CC0-BD1E-B9E70B16E71F}"/>
    <dgm:cxn modelId="{9EA98430-3BF7-4D66-B675-1E602FF7C52C}" type="presOf" srcId="{34CED8AE-2C13-44C5-A9A7-05486A3EFE96}" destId="{3A0E2479-A5F8-48CB-ACA8-5A00FA30E3E2}" srcOrd="0" destOrd="0" presId="urn:microsoft.com/office/officeart/2011/layout/TabList"/>
    <dgm:cxn modelId="{971B2B40-D5CA-5D4A-B12E-EDCF4BF9780A}" srcId="{1A49F82E-AD40-44BD-B366-90C94593EEC2}" destId="{79E1BD7D-9F2F-5941-83CD-A7F9BBEF1721}" srcOrd="0" destOrd="0" parTransId="{3514FC25-B17A-5344-96B4-5561495AD174}" sibTransId="{6937474C-ED45-FC4A-91AA-845194DF35C1}"/>
    <dgm:cxn modelId="{9B02C65F-646D-4A2B-8BBE-AD680A53A268}" type="presOf" srcId="{AB872620-F9A0-4539-9E69-75F633A9C237}" destId="{6A58D077-F0CC-47F9-B055-5EA8600C8811}" srcOrd="0" destOrd="0" presId="urn:microsoft.com/office/officeart/2011/layout/TabList"/>
    <dgm:cxn modelId="{A8925865-916C-4A90-BE0E-98A9931AC207}" type="presOf" srcId="{CC930FBE-652D-4F00-8FE0-6DFD24983154}" destId="{07A55DCC-0100-4870-8F02-5AD54EC421CF}" srcOrd="0" destOrd="5" presId="urn:microsoft.com/office/officeart/2011/layout/TabList"/>
    <dgm:cxn modelId="{EE9ABF67-18D5-409A-8644-0CF824CFB653}" type="presOf" srcId="{4A01F546-815D-411E-A877-337358CCC39F}" destId="{5102B9DF-9544-4DAE-B361-C6D974C2D0A7}" srcOrd="0" destOrd="0" presId="urn:microsoft.com/office/officeart/2011/layout/TabList"/>
    <dgm:cxn modelId="{C9AD7E48-F324-4848-A7D9-5BBFF9FED5F5}" type="presOf" srcId="{79AD9CAF-12EB-40FE-BC9B-A3258681BA06}" destId="{F606A1DE-E1D6-46D7-9D0F-21AE88D9D9B2}" srcOrd="0" destOrd="0" presId="urn:microsoft.com/office/officeart/2011/layout/TabList"/>
    <dgm:cxn modelId="{57973E49-6AAC-4D18-9577-1FB34383E78B}" type="presOf" srcId="{1A49F82E-AD40-44BD-B366-90C94593EEC2}" destId="{EB73D469-4F88-4C0B-9969-B0FC34186A7E}" srcOrd="0" destOrd="0" presId="urn:microsoft.com/office/officeart/2011/layout/TabList"/>
    <dgm:cxn modelId="{5F1D8D69-F27F-4D4D-B9E6-84FA64987EB7}" type="presOf" srcId="{0C085B01-E838-F442-AA2E-546E4A7070B4}" destId="{07A55DCC-0100-4870-8F02-5AD54EC421CF}" srcOrd="0" destOrd="1" presId="urn:microsoft.com/office/officeart/2011/layout/TabList"/>
    <dgm:cxn modelId="{70D7F050-F459-4CC6-AE5F-86B73B450AF5}" type="presOf" srcId="{44B2CD28-FAA5-4FDD-AC92-BDB4D43E2C44}" destId="{7AE2D26A-6FC7-4D88-8B22-73DE5AAE152B}" srcOrd="0" destOrd="0" presId="urn:microsoft.com/office/officeart/2011/layout/TabList"/>
    <dgm:cxn modelId="{E094FD71-97D5-4EF0-86A7-C5E50A115F4B}" srcId="{34CED8AE-2C13-44C5-A9A7-05486A3EFE96}" destId="{1A49F82E-AD40-44BD-B366-90C94593EEC2}" srcOrd="1" destOrd="0" parTransId="{E93645A6-77EA-4A5E-9A76-34BEFCFF007C}" sibTransId="{A0E273B9-E320-4923-B85C-D713135D395D}"/>
    <dgm:cxn modelId="{E2109855-75C2-42A5-BC06-C5B49E7F4ED6}" srcId="{A90149FF-5289-48AD-A102-8BC29D5465DD}" destId="{E1A174A5-B59B-47D3-8DBF-DB3C527DF845}" srcOrd="0" destOrd="0" parTransId="{D8A60C56-4CAD-419A-9E9F-8B639AC536D4}" sibTransId="{6DB041BD-035D-48B7-A6E4-CA5AF7DB5886}"/>
    <dgm:cxn modelId="{2841E484-61FC-44C4-B8BD-C7C3F7249D25}" srcId="{A5E2ED5A-1F68-49A2-8F5B-526C636608E8}" destId="{79AD9CAF-12EB-40FE-BC9B-A3258681BA06}" srcOrd="0" destOrd="0" parTransId="{EBBF2770-FD0F-4F56-B6B9-1BDF4568A18C}" sibTransId="{31FD1AE8-F8DE-4564-ABE7-3B378FA8494E}"/>
    <dgm:cxn modelId="{34F36790-AC3B-4971-952D-8050787F24FB}" type="presOf" srcId="{2278602E-AE09-435F-A2EF-4E65A0FD645D}" destId="{07A55DCC-0100-4870-8F02-5AD54EC421CF}" srcOrd="0" destOrd="3" presId="urn:microsoft.com/office/officeart/2011/layout/TabList"/>
    <dgm:cxn modelId="{32632399-7C7C-482B-B1C6-A719DE3C6E2B}" srcId="{34CED8AE-2C13-44C5-A9A7-05486A3EFE96}" destId="{4A01F546-815D-411E-A877-337358CCC39F}" srcOrd="0" destOrd="0" parTransId="{9CE67842-3F04-48B1-A5E0-35F6F367F7D6}" sibTransId="{8CA9B228-66CA-4AEC-B76B-06C5779E34F6}"/>
    <dgm:cxn modelId="{EC88C99E-30C3-4F93-A1DC-D7691BE0A60A}" srcId="{AB872620-F9A0-4539-9E69-75F633A9C237}" destId="{A5E2ED5A-1F68-49A2-8F5B-526C636608E8}" srcOrd="2" destOrd="0" parTransId="{34C25D00-B13F-42C3-9884-8F16D56EA24E}" sibTransId="{03A16989-EBC2-4CEC-8C38-3A07415277A5}"/>
    <dgm:cxn modelId="{EF3047BC-2FCA-4C41-B721-C3631A22614F}" type="presOf" srcId="{A90149FF-5289-48AD-A102-8BC29D5465DD}" destId="{6BC3CCC6-147C-4EA6-9E1D-48353695E6B4}" srcOrd="0" destOrd="0" presId="urn:microsoft.com/office/officeart/2011/layout/TabList"/>
    <dgm:cxn modelId="{7AED52BC-A2F5-436F-8538-F42A2745B7E4}" type="presOf" srcId="{B2591A92-D27D-44AB-BAF5-830D3A77043E}" destId="{7AE2D26A-6FC7-4D88-8B22-73DE5AAE152B}" srcOrd="0" destOrd="1" presId="urn:microsoft.com/office/officeart/2011/layout/TabList"/>
    <dgm:cxn modelId="{26D6FDCD-E323-204F-B4A5-50F33FD195E9}" srcId="{BF03261C-DD6C-4A1E-A171-90A65249725D}" destId="{0C085B01-E838-F442-AA2E-546E4A7070B4}" srcOrd="0" destOrd="0" parTransId="{94A41FFB-4831-B548-B16B-89F7193BCB2C}" sibTransId="{74A19787-9837-2546-8A01-A0BA72DAD903}"/>
    <dgm:cxn modelId="{A90530DD-B220-EA41-B697-E2DEEF70149A}" type="presOf" srcId="{79E1BD7D-9F2F-5941-83CD-A7F9BBEF1721}" destId="{EB73D469-4F88-4C0B-9969-B0FC34186A7E}" srcOrd="0" destOrd="1" presId="urn:microsoft.com/office/officeart/2011/layout/TabList"/>
    <dgm:cxn modelId="{AC44BADF-F722-2141-A0B9-8B83D94BFD8B}" srcId="{A5E2ED5A-1F68-49A2-8F5B-526C636608E8}" destId="{BFD4B0BA-CEA1-E047-AD7F-6FF1B9C5AEB9}" srcOrd="2" destOrd="0" parTransId="{8A3C66FC-CDC4-7449-A070-3DA56C22AF71}" sibTransId="{27EBDCAD-F942-8A4A-A93E-2A0F2B8B4AC7}"/>
    <dgm:cxn modelId="{82F181EA-530C-48C2-80EC-7F5C14433B61}" srcId="{BFD4B0BA-CEA1-E047-AD7F-6FF1B9C5AEB9}" destId="{2278602E-AE09-435F-A2EF-4E65A0FD645D}" srcOrd="0" destOrd="0" parTransId="{A8E5BBF1-7543-41B0-88B9-7E9A13966933}" sibTransId="{A0E1BDE2-D409-4FFF-9F86-3B756F6FB913}"/>
    <dgm:cxn modelId="{0AC768EF-D6A6-DB4E-A705-861800925679}" type="presOf" srcId="{ECB4833C-114F-5C40-8643-0B8EFE1E5F93}" destId="{07A55DCC-0100-4870-8F02-5AD54EC421CF}" srcOrd="0" destOrd="4" presId="urn:microsoft.com/office/officeart/2011/layout/TabList"/>
    <dgm:cxn modelId="{2B136EF1-B6E6-4C8D-9188-F09DF73CCF31}" srcId="{A90149FF-5289-48AD-A102-8BC29D5465DD}" destId="{44B2CD28-FAA5-4FDD-AC92-BDB4D43E2C44}" srcOrd="1" destOrd="0" parTransId="{E8BFED51-37FC-4EE4-B7F7-800E1EFE7636}" sibTransId="{B6B1ECB9-CBA9-4B0E-9F16-B3152D4254E8}"/>
    <dgm:cxn modelId="{AA9803F5-7CBD-4565-A333-BD3F54675078}" srcId="{AB872620-F9A0-4539-9E69-75F633A9C237}" destId="{A90149FF-5289-48AD-A102-8BC29D5465DD}" srcOrd="0" destOrd="0" parTransId="{BB2A51AD-7D9D-438C-98C6-6DA50A1738EB}" sibTransId="{021229E1-4900-4835-9D89-2073964904BB}"/>
    <dgm:cxn modelId="{B9A8B0F6-3BC3-4A4D-AF45-2D8497172412}" srcId="{ECB4833C-114F-5C40-8643-0B8EFE1E5F93}" destId="{CC930FBE-652D-4F00-8FE0-6DFD24983154}" srcOrd="0" destOrd="0" parTransId="{90F8961B-66B8-460B-8183-EEF89A630600}" sibTransId="{C50E5705-0188-4AE0-A5B1-CDC62B782D40}"/>
    <dgm:cxn modelId="{2F33F1F9-EC63-4943-907E-D0AD90740436}" srcId="{AB872620-F9A0-4539-9E69-75F633A9C237}" destId="{34CED8AE-2C13-44C5-A9A7-05486A3EFE96}" srcOrd="1" destOrd="0" parTransId="{4589FA2F-C3FB-41F4-8223-0BDE1E8F335B}" sibTransId="{45B3EEEC-4EEA-44E9-B9C8-AE29680057BB}"/>
    <dgm:cxn modelId="{32A2C0FA-7416-F84C-99E7-AB9268187DAE}" srcId="{A5E2ED5A-1F68-49A2-8F5B-526C636608E8}" destId="{ECB4833C-114F-5C40-8643-0B8EFE1E5F93}" srcOrd="3" destOrd="0" parTransId="{92769053-551E-8F41-84FD-4480126DCC1F}" sibTransId="{BCECEE69-595A-0F4A-8AD7-CB7BBA7DA125}"/>
    <dgm:cxn modelId="{AC917A02-F976-4E91-87CD-F72A5F3175CE}" type="presParOf" srcId="{6A58D077-F0CC-47F9-B055-5EA8600C8811}" destId="{2F165BF8-0C06-41D8-A9DC-A9FB5D371343}" srcOrd="0" destOrd="0" presId="urn:microsoft.com/office/officeart/2011/layout/TabList"/>
    <dgm:cxn modelId="{952BFEC0-9DA7-4881-8FAB-A774D08E8408}" type="presParOf" srcId="{2F165BF8-0C06-41D8-A9DC-A9FB5D371343}" destId="{BEEFBD53-32EA-414F-9B56-BD597910EA45}" srcOrd="0" destOrd="0" presId="urn:microsoft.com/office/officeart/2011/layout/TabList"/>
    <dgm:cxn modelId="{8AB63650-2A41-4F4C-96BF-64C0703169AA}" type="presParOf" srcId="{2F165BF8-0C06-41D8-A9DC-A9FB5D371343}" destId="{6BC3CCC6-147C-4EA6-9E1D-48353695E6B4}" srcOrd="1" destOrd="0" presId="urn:microsoft.com/office/officeart/2011/layout/TabList"/>
    <dgm:cxn modelId="{546F4E8C-AE12-40ED-A747-6AE9ADF7D38F}" type="presParOf" srcId="{2F165BF8-0C06-41D8-A9DC-A9FB5D371343}" destId="{97A50D0E-6843-4FA4-9ABA-2B482B8F8B1F}" srcOrd="2" destOrd="0" presId="urn:microsoft.com/office/officeart/2011/layout/TabList"/>
    <dgm:cxn modelId="{EA6BF70E-D064-4D03-8367-718CB5A5978B}" type="presParOf" srcId="{6A58D077-F0CC-47F9-B055-5EA8600C8811}" destId="{7AE2D26A-6FC7-4D88-8B22-73DE5AAE152B}" srcOrd="1" destOrd="0" presId="urn:microsoft.com/office/officeart/2011/layout/TabList"/>
    <dgm:cxn modelId="{96DDF9C4-91CF-46B9-832A-A7138BDC2F04}" type="presParOf" srcId="{6A58D077-F0CC-47F9-B055-5EA8600C8811}" destId="{134742B4-5BEA-451A-8817-F07C5DA913D4}" srcOrd="2" destOrd="0" presId="urn:microsoft.com/office/officeart/2011/layout/TabList"/>
    <dgm:cxn modelId="{A3F8ED1C-AAD5-48B0-B175-406E4D584CB7}" type="presParOf" srcId="{6A58D077-F0CC-47F9-B055-5EA8600C8811}" destId="{0F0BD5C4-4715-48D3-B333-D23DF5C2567F}" srcOrd="3" destOrd="0" presId="urn:microsoft.com/office/officeart/2011/layout/TabList"/>
    <dgm:cxn modelId="{C921C971-2212-4174-B4FC-22DB4EE0F532}" type="presParOf" srcId="{0F0BD5C4-4715-48D3-B333-D23DF5C2567F}" destId="{5102B9DF-9544-4DAE-B361-C6D974C2D0A7}" srcOrd="0" destOrd="0" presId="urn:microsoft.com/office/officeart/2011/layout/TabList"/>
    <dgm:cxn modelId="{8980C469-40E8-426E-AA64-2999F66D752B}" type="presParOf" srcId="{0F0BD5C4-4715-48D3-B333-D23DF5C2567F}" destId="{3A0E2479-A5F8-48CB-ACA8-5A00FA30E3E2}" srcOrd="1" destOrd="0" presId="urn:microsoft.com/office/officeart/2011/layout/TabList"/>
    <dgm:cxn modelId="{42EA08F9-C7F3-463F-A513-3004855F3924}" type="presParOf" srcId="{0F0BD5C4-4715-48D3-B333-D23DF5C2567F}" destId="{1C1D3559-9A82-493A-BE38-65F5D53B9F3E}" srcOrd="2" destOrd="0" presId="urn:microsoft.com/office/officeart/2011/layout/TabList"/>
    <dgm:cxn modelId="{12A393BC-1C8F-4FA9-A7F2-A1AEA6963E04}" type="presParOf" srcId="{6A58D077-F0CC-47F9-B055-5EA8600C8811}" destId="{EB73D469-4F88-4C0B-9969-B0FC34186A7E}" srcOrd="4" destOrd="0" presId="urn:microsoft.com/office/officeart/2011/layout/TabList"/>
    <dgm:cxn modelId="{507A4685-006A-4B2D-A32A-36D5D3E09A05}" type="presParOf" srcId="{6A58D077-F0CC-47F9-B055-5EA8600C8811}" destId="{38B46C5A-120D-4B7A-866F-E5D854A64AB6}" srcOrd="5" destOrd="0" presId="urn:microsoft.com/office/officeart/2011/layout/TabList"/>
    <dgm:cxn modelId="{38828238-2780-4853-9DBD-DC124480E245}" type="presParOf" srcId="{6A58D077-F0CC-47F9-B055-5EA8600C8811}" destId="{A195E29C-55E5-4ECF-84D6-D1D38242F78E}" srcOrd="6" destOrd="0" presId="urn:microsoft.com/office/officeart/2011/layout/TabList"/>
    <dgm:cxn modelId="{5CFB4F90-4886-479F-9A68-0ACE2B44F392}" type="presParOf" srcId="{A195E29C-55E5-4ECF-84D6-D1D38242F78E}" destId="{F606A1DE-E1D6-46D7-9D0F-21AE88D9D9B2}" srcOrd="0" destOrd="0" presId="urn:microsoft.com/office/officeart/2011/layout/TabList"/>
    <dgm:cxn modelId="{85FC916B-D4B8-4189-87A8-87F926250170}" type="presParOf" srcId="{A195E29C-55E5-4ECF-84D6-D1D38242F78E}" destId="{9919C5D3-8E81-492C-A5BC-707746DAF01A}" srcOrd="1" destOrd="0" presId="urn:microsoft.com/office/officeart/2011/layout/TabList"/>
    <dgm:cxn modelId="{8F39B5B3-4014-4BC5-96E8-B877F6DE57F6}" type="presParOf" srcId="{A195E29C-55E5-4ECF-84D6-D1D38242F78E}" destId="{A3A718C7-6888-43CD-BF60-533E2F96E126}" srcOrd="2" destOrd="0" presId="urn:microsoft.com/office/officeart/2011/layout/TabList"/>
    <dgm:cxn modelId="{14B6E4AF-DD1D-4706-A6E6-385B16C20D1D}" type="presParOf" srcId="{6A58D077-F0CC-47F9-B055-5EA8600C8811}" destId="{07A55DCC-0100-4870-8F02-5AD54EC421CF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C6708-ECC7-4D23-A0EB-D33AE877BAF1}">
      <dsp:nvSpPr>
        <dsp:cNvPr id="0" name=""/>
        <dsp:cNvSpPr/>
      </dsp:nvSpPr>
      <dsp:spPr>
        <a:xfrm>
          <a:off x="696" y="246375"/>
          <a:ext cx="2975958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Technology</a:t>
          </a:r>
        </a:p>
      </dsp:txBody>
      <dsp:txXfrm>
        <a:off x="696" y="246375"/>
        <a:ext cx="2975958" cy="518400"/>
      </dsp:txXfrm>
    </dsp:sp>
    <dsp:sp modelId="{0308A750-C152-46B7-8E28-36C3AE1200BE}">
      <dsp:nvSpPr>
        <dsp:cNvPr id="0" name=""/>
        <dsp:cNvSpPr/>
      </dsp:nvSpPr>
      <dsp:spPr>
        <a:xfrm>
          <a:off x="8090" y="780684"/>
          <a:ext cx="2961169" cy="31180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Spark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 err="1"/>
            <a:t>Sklearn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Librosa</a:t>
          </a:r>
          <a:r>
            <a:rPr lang="en-US" sz="1800" kern="1200" dirty="0"/>
            <a:t> library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S3 bucket use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RDS PostgreSQL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Google </a:t>
          </a:r>
          <a:r>
            <a:rPr lang="en-US" sz="1800" kern="1200" dirty="0" err="1"/>
            <a:t>Colab</a:t>
          </a:r>
          <a:r>
            <a:rPr lang="en-US" sz="1800" kern="1200" dirty="0"/>
            <a:t> Notebook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Google Drive mount with </a:t>
          </a:r>
          <a:r>
            <a:rPr lang="en-US" sz="1800" kern="1200" dirty="0" err="1"/>
            <a:t>Colab</a:t>
          </a:r>
          <a:r>
            <a:rPr lang="en-US" sz="1800" kern="1200" dirty="0"/>
            <a:t> Notebook</a:t>
          </a:r>
        </a:p>
      </dsp:txBody>
      <dsp:txXfrm>
        <a:off x="8090" y="780684"/>
        <a:ext cx="2961169" cy="3118027"/>
      </dsp:txXfrm>
    </dsp:sp>
    <dsp:sp modelId="{4FF3673B-F8AB-48F1-B375-B268915A44F9}">
      <dsp:nvSpPr>
        <dsp:cNvPr id="0" name=""/>
        <dsp:cNvSpPr/>
      </dsp:nvSpPr>
      <dsp:spPr>
        <a:xfrm>
          <a:off x="3266630" y="253445"/>
          <a:ext cx="2907648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Audio</a:t>
          </a:r>
        </a:p>
      </dsp:txBody>
      <dsp:txXfrm>
        <a:off x="3266630" y="253445"/>
        <a:ext cx="2907648" cy="518400"/>
      </dsp:txXfrm>
    </dsp:sp>
    <dsp:sp modelId="{48833609-7EC7-4D31-9002-1104B63BC2B1}">
      <dsp:nvSpPr>
        <dsp:cNvPr id="0" name=""/>
        <dsp:cNvSpPr/>
      </dsp:nvSpPr>
      <dsp:spPr>
        <a:xfrm>
          <a:off x="3268525" y="788760"/>
          <a:ext cx="2896484" cy="31180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Audio feature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Extracting Audio features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Audio reconstruction from MFCC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3268525" y="788760"/>
        <a:ext cx="2896484" cy="3118027"/>
      </dsp:txXfrm>
    </dsp:sp>
    <dsp:sp modelId="{83679349-7DA7-4902-9714-5D3E671A19FF}">
      <dsp:nvSpPr>
        <dsp:cNvPr id="0" name=""/>
        <dsp:cNvSpPr/>
      </dsp:nvSpPr>
      <dsp:spPr>
        <a:xfrm>
          <a:off x="6464254" y="246375"/>
          <a:ext cx="2993087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</a:t>
          </a:r>
        </a:p>
      </dsp:txBody>
      <dsp:txXfrm>
        <a:off x="6464254" y="246375"/>
        <a:ext cx="2993087" cy="518400"/>
      </dsp:txXfrm>
    </dsp:sp>
    <dsp:sp modelId="{76362AC9-854A-492D-8137-4B44C741192F}">
      <dsp:nvSpPr>
        <dsp:cNvPr id="0" name=""/>
        <dsp:cNvSpPr/>
      </dsp:nvSpPr>
      <dsp:spPr>
        <a:xfrm>
          <a:off x="6470354" y="780684"/>
          <a:ext cx="2980887" cy="31180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Sequential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Support Vector Machine 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Overfitting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Cross validation</a:t>
          </a:r>
        </a:p>
      </dsp:txBody>
      <dsp:txXfrm>
        <a:off x="6470354" y="780684"/>
        <a:ext cx="2980887" cy="31180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718C7-6888-43CD-BF60-533E2F96E126}">
      <dsp:nvSpPr>
        <dsp:cNvPr id="0" name=""/>
        <dsp:cNvSpPr/>
      </dsp:nvSpPr>
      <dsp:spPr>
        <a:xfrm>
          <a:off x="0" y="2715784"/>
          <a:ext cx="10668054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D3559-9A82-493A-BE38-65F5D53B9F3E}">
      <dsp:nvSpPr>
        <dsp:cNvPr id="0" name=""/>
        <dsp:cNvSpPr/>
      </dsp:nvSpPr>
      <dsp:spPr>
        <a:xfrm>
          <a:off x="0" y="1630550"/>
          <a:ext cx="10668054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50D0E-6843-4FA4-9ABA-2B482B8F8B1F}">
      <dsp:nvSpPr>
        <dsp:cNvPr id="0" name=""/>
        <dsp:cNvSpPr/>
      </dsp:nvSpPr>
      <dsp:spPr>
        <a:xfrm>
          <a:off x="0" y="394694"/>
          <a:ext cx="10668054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EFBD53-32EA-414F-9B56-BD597910EA45}">
      <dsp:nvSpPr>
        <dsp:cNvPr id="0" name=""/>
        <dsp:cNvSpPr/>
      </dsp:nvSpPr>
      <dsp:spPr>
        <a:xfrm>
          <a:off x="2773694" y="2041"/>
          <a:ext cx="7894359" cy="392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Urban Sound Dataset</a:t>
          </a:r>
        </a:p>
      </dsp:txBody>
      <dsp:txXfrm>
        <a:off x="2773694" y="2041"/>
        <a:ext cx="7894359" cy="392652"/>
      </dsp:txXfrm>
    </dsp:sp>
    <dsp:sp modelId="{6BC3CCC6-147C-4EA6-9E1D-48353695E6B4}">
      <dsp:nvSpPr>
        <dsp:cNvPr id="0" name=""/>
        <dsp:cNvSpPr/>
      </dsp:nvSpPr>
      <dsp:spPr>
        <a:xfrm>
          <a:off x="0" y="2041"/>
          <a:ext cx="2773694" cy="3926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Sound Data</a:t>
          </a:r>
        </a:p>
      </dsp:txBody>
      <dsp:txXfrm>
        <a:off x="19171" y="21212"/>
        <a:ext cx="2735352" cy="373481"/>
      </dsp:txXfrm>
    </dsp:sp>
    <dsp:sp modelId="{7AE2D26A-6FC7-4D88-8B22-73DE5AAE152B}">
      <dsp:nvSpPr>
        <dsp:cNvPr id="0" name=""/>
        <dsp:cNvSpPr/>
      </dsp:nvSpPr>
      <dsp:spPr>
        <a:xfrm>
          <a:off x="0" y="394694"/>
          <a:ext cx="10668054" cy="82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u="none" kern="1200" dirty="0">
              <a:solidFill>
                <a:schemeClr val="tx1"/>
              </a:solidFill>
            </a:rPr>
            <a:t>URBANDSOUND8K Dataset:  https://urbansounddataset.weebly.com/urbansound8k.html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Justin </a:t>
          </a:r>
          <a:r>
            <a:rPr lang="en-US" sz="1500" kern="1200" dirty="0" err="1"/>
            <a:t>Salamon</a:t>
          </a:r>
          <a:r>
            <a:rPr lang="en-US" sz="1500" kern="1200" dirty="0"/>
            <a:t>, Christopher Jacoby &amp; Juan Pablo Bello,   A Dataset and Taxonomy for Urban Sound Research,   </a:t>
          </a:r>
          <a:r>
            <a:rPr lang="en-US" sz="1500" b="0" i="0" kern="1200" dirty="0"/>
            <a:t>22nd ACM International Conference on Multimedia, Orlando USA, Nov. 2014</a:t>
          </a:r>
          <a:endParaRPr lang="en-US" sz="1500" kern="1200" dirty="0"/>
        </a:p>
      </dsp:txBody>
      <dsp:txXfrm>
        <a:off x="0" y="394694"/>
        <a:ext cx="10668054" cy="823570"/>
      </dsp:txXfrm>
    </dsp:sp>
    <dsp:sp modelId="{5102B9DF-9544-4DAE-B361-C6D974C2D0A7}">
      <dsp:nvSpPr>
        <dsp:cNvPr id="0" name=""/>
        <dsp:cNvSpPr/>
      </dsp:nvSpPr>
      <dsp:spPr>
        <a:xfrm>
          <a:off x="2773694" y="1237897"/>
          <a:ext cx="7894359" cy="392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Deep Learning (for Audio) with Python</a:t>
          </a:r>
        </a:p>
      </dsp:txBody>
      <dsp:txXfrm>
        <a:off x="2773694" y="1237897"/>
        <a:ext cx="7894359" cy="392652"/>
      </dsp:txXfrm>
    </dsp:sp>
    <dsp:sp modelId="{3A0E2479-A5F8-48CB-ACA8-5A00FA30E3E2}">
      <dsp:nvSpPr>
        <dsp:cNvPr id="0" name=""/>
        <dsp:cNvSpPr/>
      </dsp:nvSpPr>
      <dsp:spPr>
        <a:xfrm>
          <a:off x="0" y="1237897"/>
          <a:ext cx="2773694" cy="3926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Audio Course</a:t>
          </a:r>
        </a:p>
      </dsp:txBody>
      <dsp:txXfrm>
        <a:off x="19171" y="1257068"/>
        <a:ext cx="2735352" cy="373481"/>
      </dsp:txXfrm>
    </dsp:sp>
    <dsp:sp modelId="{EB73D469-4F88-4C0B-9969-B0FC34186A7E}">
      <dsp:nvSpPr>
        <dsp:cNvPr id="0" name=""/>
        <dsp:cNvSpPr/>
      </dsp:nvSpPr>
      <dsp:spPr>
        <a:xfrm>
          <a:off x="0" y="1630550"/>
          <a:ext cx="10668054" cy="785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Youtube</a:t>
          </a:r>
          <a:r>
            <a:rPr lang="en-US" sz="1500" kern="1200" dirty="0"/>
            <a:t> </a:t>
          </a:r>
          <a:r>
            <a:rPr lang="en-US" sz="1500" kern="1200" dirty="0" err="1"/>
            <a:t>vidieo</a:t>
          </a:r>
          <a:r>
            <a:rPr lang="en-US" sz="1500" kern="1200" dirty="0"/>
            <a:t> series by </a:t>
          </a:r>
          <a:r>
            <a:rPr lang="en-US" sz="1500" kern="1200" dirty="0" err="1"/>
            <a:t>Valerlo</a:t>
          </a:r>
          <a:r>
            <a:rPr lang="en-US" sz="1500" kern="1200" dirty="0"/>
            <a:t> </a:t>
          </a:r>
          <a:r>
            <a:rPr lang="en-US" sz="1500" kern="1200" dirty="0" err="1"/>
            <a:t>Velardo</a:t>
          </a:r>
          <a:r>
            <a:rPr lang="en-US" sz="1500" kern="1200" dirty="0"/>
            <a:t>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https://www.youtube.com/watch?v=fMqL5vckiU0</a:t>
          </a:r>
        </a:p>
      </dsp:txBody>
      <dsp:txXfrm>
        <a:off x="0" y="1630550"/>
        <a:ext cx="10668054" cy="785422"/>
      </dsp:txXfrm>
    </dsp:sp>
    <dsp:sp modelId="{F606A1DE-E1D6-46D7-9D0F-21AE88D9D9B2}">
      <dsp:nvSpPr>
        <dsp:cNvPr id="0" name=""/>
        <dsp:cNvSpPr/>
      </dsp:nvSpPr>
      <dsp:spPr>
        <a:xfrm>
          <a:off x="2720564" y="2331839"/>
          <a:ext cx="7894359" cy="392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b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Audio Signal</a:t>
          </a:r>
        </a:p>
      </dsp:txBody>
      <dsp:txXfrm>
        <a:off x="2720564" y="2331839"/>
        <a:ext cx="7894359" cy="392652"/>
      </dsp:txXfrm>
    </dsp:sp>
    <dsp:sp modelId="{9919C5D3-8E81-492C-A5BC-707746DAF01A}">
      <dsp:nvSpPr>
        <dsp:cNvPr id="0" name=""/>
        <dsp:cNvSpPr/>
      </dsp:nvSpPr>
      <dsp:spPr>
        <a:xfrm>
          <a:off x="0" y="2321724"/>
          <a:ext cx="2773694" cy="39265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Sound Concepts</a:t>
          </a:r>
        </a:p>
      </dsp:txBody>
      <dsp:txXfrm>
        <a:off x="19171" y="2340895"/>
        <a:ext cx="2735352" cy="373481"/>
      </dsp:txXfrm>
    </dsp:sp>
    <dsp:sp modelId="{07A55DCC-0100-4870-8F02-5AD54EC421CF}">
      <dsp:nvSpPr>
        <dsp:cNvPr id="0" name=""/>
        <dsp:cNvSpPr/>
      </dsp:nvSpPr>
      <dsp:spPr>
        <a:xfrm>
          <a:off x="0" y="2828258"/>
          <a:ext cx="10668054" cy="1447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u="none" kern="1200" dirty="0">
              <a:solidFill>
                <a:schemeClr val="tx1"/>
              </a:solidFill>
            </a:rPr>
            <a:t>Urbans Sound Classification Part 1: sound wave, digital audio signal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u="none" kern="1200" dirty="0">
              <a:solidFill>
                <a:schemeClr val="tx1"/>
              </a:solidFill>
            </a:rPr>
            <a:t>https://towardsdatascience.com/urban-sound-classification-part-1-99137c6335f9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u="none" kern="1200" dirty="0">
              <a:solidFill>
                <a:schemeClr val="tx1"/>
              </a:solidFill>
            </a:rPr>
            <a:t>Urban Sound Classification with </a:t>
          </a:r>
          <a:r>
            <a:rPr lang="en-US" sz="1500" u="none" kern="1200" dirty="0" err="1">
              <a:solidFill>
                <a:schemeClr val="tx1"/>
              </a:solidFill>
            </a:rPr>
            <a:t>Librosa</a:t>
          </a:r>
          <a:r>
            <a:rPr lang="en-US" sz="1500" u="none" kern="1200" dirty="0">
              <a:solidFill>
                <a:schemeClr val="tx1"/>
              </a:solidFill>
            </a:rPr>
            <a:t> – tricky cross-validation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u="none" kern="1200" dirty="0">
              <a:solidFill>
                <a:schemeClr val="tx1"/>
              </a:solidFill>
            </a:rPr>
            <a:t>https://towardsdatascience.com/urban-sound-classification-with-librosa-nuanced-cross-validation-5b5eb3d9ee30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u="none" kern="1200" dirty="0">
              <a:solidFill>
                <a:schemeClr val="tx1"/>
              </a:solidFill>
            </a:rPr>
            <a:t>Sampling, Aliasing &amp; Nyquist Theorem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u="none" kern="1200" dirty="0">
              <a:solidFill>
                <a:schemeClr val="tx1"/>
              </a:solidFill>
            </a:rPr>
            <a:t>https://www.youtube.com/watch?v=yWqrx08UeUs&amp;feature=youtu.be</a:t>
          </a:r>
        </a:p>
      </dsp:txBody>
      <dsp:txXfrm>
        <a:off x="0" y="2828258"/>
        <a:ext cx="10668054" cy="1447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23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5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Meta-Data Structure </a:t>
            </a:r>
          </a:p>
          <a:p>
            <a:r>
              <a:rPr lang="en-US" dirty="0">
                <a:cs typeface="Calibri"/>
              </a:rPr>
              <a:t>This will show how each folder is distributed and for each class ID is distributed amongst 10 folders.</a:t>
            </a:r>
          </a:p>
          <a:p>
            <a:r>
              <a:rPr lang="en-US" dirty="0">
                <a:cs typeface="Calibri"/>
              </a:rPr>
              <a:t>Time duration for each class varies. Is there a way to show this? Does it add any value to understanding this?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Files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09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97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Demonstrate how we tested the files. </a:t>
            </a:r>
          </a:p>
          <a:p>
            <a:r>
              <a:rPr lang="en-US" dirty="0">
                <a:cs typeface="Calibri"/>
              </a:rPr>
              <a:t>Show how we configured the different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23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64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What did we learn? </a:t>
            </a:r>
          </a:p>
          <a:p>
            <a:r>
              <a:rPr lang="en-US" dirty="0">
                <a:cs typeface="Calibri"/>
              </a:rPr>
              <a:t>How to use </a:t>
            </a:r>
            <a:r>
              <a:rPr lang="en-US" dirty="0" err="1">
                <a:cs typeface="Calibri"/>
              </a:rPr>
              <a:t>liberosa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Conversion of analog sound data </a:t>
            </a:r>
          </a:p>
          <a:p>
            <a:r>
              <a:rPr lang="en-US" dirty="0">
                <a:cs typeface="Calibri"/>
              </a:rPr>
              <a:t>Conversion of wav files to MFCC</a:t>
            </a:r>
          </a:p>
          <a:p>
            <a:r>
              <a:rPr lang="en-US" dirty="0">
                <a:cs typeface="Calibri"/>
              </a:rPr>
              <a:t>Usage of S3 and AWS - # of requests – there are limits for the the free tiers so we met the limit quickly</a:t>
            </a:r>
          </a:p>
          <a:p>
            <a:r>
              <a:rPr lang="en-US" dirty="0">
                <a:cs typeface="Calibri"/>
              </a:rPr>
              <a:t>Use Google </a:t>
            </a:r>
            <a:r>
              <a:rPr lang="en-US" dirty="0" err="1">
                <a:cs typeface="Calibri"/>
              </a:rPr>
              <a:t>Colab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Learned the spark to write the SQL database (the maximum limit is 1600)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Point to experiment 4 with pointer when ABBY is at the last 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7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What did we learn? </a:t>
            </a:r>
          </a:p>
          <a:p>
            <a:r>
              <a:rPr lang="en-US" dirty="0">
                <a:cs typeface="Calibri"/>
              </a:rPr>
              <a:t>How to use </a:t>
            </a:r>
            <a:r>
              <a:rPr lang="en-US" dirty="0" err="1">
                <a:cs typeface="Calibri"/>
              </a:rPr>
              <a:t>liberosa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Conversion of analog sound data </a:t>
            </a:r>
          </a:p>
          <a:p>
            <a:r>
              <a:rPr lang="en-US" dirty="0">
                <a:cs typeface="Calibri"/>
              </a:rPr>
              <a:t>Conversion of wav files to MFCC</a:t>
            </a:r>
          </a:p>
          <a:p>
            <a:r>
              <a:rPr lang="en-US" dirty="0">
                <a:cs typeface="Calibri"/>
              </a:rPr>
              <a:t>Usage of S3 and AWS - # of requests – there are limits for the </a:t>
            </a:r>
            <a:r>
              <a:rPr lang="en-US" dirty="0" err="1">
                <a:cs typeface="Calibri"/>
              </a:rPr>
              <a:t>the</a:t>
            </a:r>
            <a:r>
              <a:rPr lang="en-US" dirty="0">
                <a:cs typeface="Calibri"/>
              </a:rPr>
              <a:t> free tiers so we met the limit quickly</a:t>
            </a:r>
          </a:p>
          <a:p>
            <a:r>
              <a:rPr lang="en-US" dirty="0">
                <a:cs typeface="Calibri"/>
              </a:rPr>
              <a:t>Use Google </a:t>
            </a:r>
            <a:r>
              <a:rPr lang="en-US" dirty="0" err="1">
                <a:cs typeface="Calibri"/>
              </a:rPr>
              <a:t>Colab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Learned the spark to write the SQL database (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09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42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30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Demonstrate how we tested the files. </a:t>
            </a:r>
          </a:p>
          <a:p>
            <a:r>
              <a:rPr lang="en-US" dirty="0">
                <a:cs typeface="Calibri"/>
              </a:rPr>
              <a:t>Show how we configured the different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3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39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8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 as you can see here in step 1 we imported the audio files into a </a:t>
            </a:r>
            <a:r>
              <a:rPr lang="en-US" dirty="0" err="1">
                <a:cs typeface="Calibri"/>
              </a:rPr>
              <a:t>jupyter</a:t>
            </a:r>
            <a:r>
              <a:rPr lang="en-US" dirty="0">
                <a:cs typeface="Calibri"/>
              </a:rPr>
              <a:t> notebook using </a:t>
            </a:r>
            <a:r>
              <a:rPr lang="en-US" dirty="0" err="1">
                <a:cs typeface="Calibri"/>
              </a:rPr>
              <a:t>Librosa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Librosa</a:t>
            </a:r>
            <a:r>
              <a:rPr lang="en-US" dirty="0">
                <a:cs typeface="Calibri"/>
              </a:rPr>
              <a:t> is a python library that implements music information retrieval techniques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 step 2 we conducted the feature extraction which converts the audio into MFC Coefficient values.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 step 3 we reconstructed the sound using the MFC Coefficient values. There are many different types of audio feature extractions but After diving into the literature, we found that MFC Coefficient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values were the best for reconstructing sound for classification.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 fact, it is the feature extraction used for speech identification.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 for example this is the sound of the car horn...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	After reconstructing the sound using MFC coefficient values it sounds like this.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As a second example of a different type of frequency,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	This is the sound of the dog bark.....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	After reconstructing the sound using the MFC Coefficient values it sounds like this.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	Single tone frequencies with higher pitches tend to be easier to classify. This was reflected in 	</a:t>
            </a:r>
          </a:p>
          <a:p>
            <a:r>
              <a:rPr lang="en-US" dirty="0">
                <a:cs typeface="Calibri"/>
              </a:rPr>
              <a:t>	</a:t>
            </a:r>
          </a:p>
          <a:p>
            <a:r>
              <a:rPr lang="en-US" dirty="0">
                <a:cs typeface="Calibri"/>
              </a:rPr>
              <a:t>	our findings as gunshots had the highest accuracy for both models.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So Next Bill will talk about some of the challenges that we encountered.... So I’ll pass it on to him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show </a:t>
            </a:r>
          </a:p>
          <a:p>
            <a:endParaRPr lang="en-US" dirty="0"/>
          </a:p>
          <a:p>
            <a:r>
              <a:rPr lang="en-US" dirty="0" err="1"/>
              <a:t>Librosa.load</a:t>
            </a:r>
            <a:r>
              <a:rPr lang="en-US" dirty="0"/>
              <a:t> – sample rate is 22050</a:t>
            </a:r>
          </a:p>
          <a:p>
            <a:r>
              <a:rPr lang="en-US" dirty="0" err="1"/>
              <a:t>Hop_length</a:t>
            </a:r>
            <a:r>
              <a:rPr lang="en-US" dirty="0"/>
              <a:t> is the hop length for </a:t>
            </a:r>
            <a:r>
              <a:rPr lang="en-US" dirty="0" err="1"/>
              <a:t>stft</a:t>
            </a:r>
            <a:r>
              <a:rPr lang="en-US" dirty="0"/>
              <a:t> (short time Fourier transform ) --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audio samples between adjacent STFT 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49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0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8.png"/><Relationship Id="rId3" Type="http://schemas.microsoft.com/office/2007/relationships/media" Target="../media/media2.wav"/><Relationship Id="rId21" Type="http://schemas.openxmlformats.org/officeDocument/2006/relationships/slideLayout" Target="../slideLayouts/slideLayout4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7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6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5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Urban Sound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CEBFF"/>
                </a:solidFill>
              </a:rPr>
              <a:t>Presented by:  </a:t>
            </a:r>
            <a:r>
              <a:rPr lang="en-US" dirty="0">
                <a:solidFill>
                  <a:srgbClr val="7CEBFF"/>
                </a:solidFill>
              </a:rPr>
              <a:t>Bill </a:t>
            </a:r>
            <a:r>
              <a:rPr lang="en-US">
                <a:solidFill>
                  <a:srgbClr val="7CEBFF"/>
                </a:solidFill>
              </a:rPr>
              <a:t>Pezzullo, </a:t>
            </a:r>
            <a:r>
              <a:rPr lang="en-US" dirty="0">
                <a:solidFill>
                  <a:srgbClr val="7CEBFF"/>
                </a:solidFill>
              </a:rPr>
              <a:t>Niral Patel, Abby </a:t>
            </a:r>
            <a:r>
              <a:rPr lang="en-US" dirty="0" err="1">
                <a:solidFill>
                  <a:srgbClr val="7CEBFF"/>
                </a:solidFill>
              </a:rPr>
              <a:t>pearson</a:t>
            </a:r>
            <a:r>
              <a:rPr lang="en-US" dirty="0">
                <a:solidFill>
                  <a:srgbClr val="7CEBFF"/>
                </a:solidFill>
              </a:rPr>
              <a:t>, Eunjeong lee, Teshanee </a:t>
            </a:r>
            <a:r>
              <a:rPr lang="en-US" dirty="0" err="1">
                <a:solidFill>
                  <a:srgbClr val="7CEBFF"/>
                </a:solidFill>
              </a:rPr>
              <a:t>williams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43288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D8C0048D-06BE-4A49-8DE1-8CA69A9D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455D0A-772B-E54A-8DB4-FD5629EC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31" y="1857564"/>
            <a:ext cx="4187009" cy="4187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F8E3E3-7812-1C4E-8730-556048DD9496}"/>
              </a:ext>
            </a:extLst>
          </p:cNvPr>
          <p:cNvSpPr/>
          <p:nvPr/>
        </p:nvSpPr>
        <p:spPr>
          <a:xfrm>
            <a:off x="1181100" y="2362200"/>
            <a:ext cx="3787040" cy="19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5C495E-0EE7-BF47-AD3A-B5DEBFB2AEEC}"/>
              </a:ext>
            </a:extLst>
          </p:cNvPr>
          <p:cNvCxnSpPr>
            <a:stCxn id="5" idx="3"/>
          </p:cNvCxnSpPr>
          <p:nvPr/>
        </p:nvCxnSpPr>
        <p:spPr>
          <a:xfrm>
            <a:off x="4968140" y="2457450"/>
            <a:ext cx="5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D8EA66-6E45-FF4C-A502-0A8FCA4B219B}"/>
              </a:ext>
            </a:extLst>
          </p:cNvPr>
          <p:cNvSpPr txBox="1"/>
          <p:nvPr/>
        </p:nvSpPr>
        <p:spPr>
          <a:xfrm>
            <a:off x="5549900" y="2272784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</a:t>
            </a:r>
            <a:r>
              <a:rPr lang="en-US" baseline="30000" dirty="0"/>
              <a:t>th</a:t>
            </a:r>
            <a:r>
              <a:rPr lang="en-US" dirty="0"/>
              <a:t> Average( 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DAF670-0D0F-4F46-9208-0A7C7B1A01A5}"/>
              </a:ext>
            </a:extLst>
          </p:cNvPr>
          <p:cNvSpPr/>
          <p:nvPr/>
        </p:nvSpPr>
        <p:spPr>
          <a:xfrm>
            <a:off x="1181100" y="3430033"/>
            <a:ext cx="3787040" cy="19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C3E198-1E17-C84A-8AD3-8A876F37B502}"/>
              </a:ext>
            </a:extLst>
          </p:cNvPr>
          <p:cNvCxnSpPr>
            <a:stCxn id="15" idx="3"/>
          </p:cNvCxnSpPr>
          <p:nvPr/>
        </p:nvCxnSpPr>
        <p:spPr>
          <a:xfrm>
            <a:off x="4968140" y="3525283"/>
            <a:ext cx="5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6A6C97-BBCD-9041-9B2C-D59A75477A23}"/>
              </a:ext>
            </a:extLst>
          </p:cNvPr>
          <p:cNvSpPr txBox="1"/>
          <p:nvPr/>
        </p:nvSpPr>
        <p:spPr>
          <a:xfrm>
            <a:off x="5549900" y="3340617"/>
            <a:ext cx="143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Average( 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DE96FD-F120-314D-8F0F-81C2377DCC60}"/>
              </a:ext>
            </a:extLst>
          </p:cNvPr>
          <p:cNvSpPr/>
          <p:nvPr/>
        </p:nvSpPr>
        <p:spPr>
          <a:xfrm>
            <a:off x="1181100" y="5346700"/>
            <a:ext cx="3787040" cy="19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388DAE-3A91-2442-BE4F-322DD2CF5D0D}"/>
              </a:ext>
            </a:extLst>
          </p:cNvPr>
          <p:cNvCxnSpPr>
            <a:stCxn id="18" idx="3"/>
          </p:cNvCxnSpPr>
          <p:nvPr/>
        </p:nvCxnSpPr>
        <p:spPr>
          <a:xfrm>
            <a:off x="4968140" y="5441950"/>
            <a:ext cx="58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AD5127-87F6-9448-8D94-240D01154C38}"/>
              </a:ext>
            </a:extLst>
          </p:cNvPr>
          <p:cNvSpPr txBox="1"/>
          <p:nvPr/>
        </p:nvSpPr>
        <p:spPr>
          <a:xfrm>
            <a:off x="5549900" y="5257284"/>
            <a:ext cx="143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Average( 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567BC6-C506-B042-A47A-E3568B0FC879}"/>
              </a:ext>
            </a:extLst>
          </p:cNvPr>
          <p:cNvCxnSpPr>
            <a:cxnSpLocks/>
          </p:cNvCxnSpPr>
          <p:nvPr/>
        </p:nvCxnSpPr>
        <p:spPr>
          <a:xfrm>
            <a:off x="1061323" y="2362200"/>
            <a:ext cx="0" cy="3175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186BDA-B441-984C-8923-7191B24473A5}"/>
              </a:ext>
            </a:extLst>
          </p:cNvPr>
          <p:cNvSpPr txBox="1"/>
          <p:nvPr/>
        </p:nvSpPr>
        <p:spPr>
          <a:xfrm>
            <a:off x="645825" y="3237411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B9C8CED-CAD5-DE46-9538-9DD63BAF9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378338"/>
              </p:ext>
            </p:extLst>
          </p:nvPr>
        </p:nvGraphicFramePr>
        <p:xfrm>
          <a:off x="7919271" y="2620596"/>
          <a:ext cx="3535477" cy="55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535477">
                  <a:extLst>
                    <a:ext uri="{9D8B030D-6E8A-4147-A177-3AD203B41FA5}">
                      <a16:colId xmlns:a16="http://schemas.microsoft.com/office/drawing/2014/main" val="2665961022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[0</a:t>
                      </a:r>
                      <a:r>
                        <a:rPr lang="en-US" b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Average( ), ,…, 39</a:t>
                      </a:r>
                      <a:r>
                        <a:rPr lang="en-US" b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Average( )]</a:t>
                      </a:r>
                      <a:r>
                        <a:rPr lang="en-US" b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17565"/>
                  </a:ext>
                </a:extLst>
              </a:tr>
            </a:tbl>
          </a:graphicData>
        </a:graphic>
      </p:graphicFrame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5D6AF050-7EBB-2E48-AAF6-32F28AA8AED0}"/>
              </a:ext>
            </a:extLst>
          </p:cNvPr>
          <p:cNvCxnSpPr>
            <a:stCxn id="10" idx="3"/>
          </p:cNvCxnSpPr>
          <p:nvPr/>
        </p:nvCxnSpPr>
        <p:spPr>
          <a:xfrm>
            <a:off x="7102120" y="2457450"/>
            <a:ext cx="759180" cy="1846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77666A5-4D0D-9A4E-981D-4F356C233F23}"/>
              </a:ext>
            </a:extLst>
          </p:cNvPr>
          <p:cNvCxnSpPr>
            <a:cxnSpLocks/>
          </p:cNvCxnSpPr>
          <p:nvPr/>
        </p:nvCxnSpPr>
        <p:spPr>
          <a:xfrm flipV="1">
            <a:off x="6986704" y="2826782"/>
            <a:ext cx="874596" cy="6090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D7EB635B-A074-3343-B283-85C349065A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3419" y="3734653"/>
            <a:ext cx="2361167" cy="874596"/>
          </a:xfrm>
          <a:prstGeom prst="curvedConnector3">
            <a:avLst>
              <a:gd name="adj1" fmla="val 634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1B00A1F-73A4-2548-9CCA-2283B95C00B4}"/>
              </a:ext>
            </a:extLst>
          </p:cNvPr>
          <p:cNvSpPr txBox="1"/>
          <p:nvPr/>
        </p:nvSpPr>
        <p:spPr>
          <a:xfrm>
            <a:off x="7919271" y="3279033"/>
            <a:ext cx="215315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Experiment</a:t>
            </a:r>
            <a:r>
              <a:rPr lang="en-US" dirty="0">
                <a:solidFill>
                  <a:srgbClr val="FF0000"/>
                </a:solidFill>
              </a:rPr>
              <a:t> 1 </a:t>
            </a:r>
            <a:r>
              <a:rPr lang="en-US" dirty="0"/>
              <a:t>input:</a:t>
            </a:r>
          </a:p>
          <a:p>
            <a:r>
              <a:rPr lang="en-US" dirty="0"/>
              <a:t>Sample size:</a:t>
            </a:r>
          </a:p>
          <a:p>
            <a:r>
              <a:rPr lang="en-US" dirty="0"/>
              <a:t>8732 rows</a:t>
            </a:r>
          </a:p>
          <a:p>
            <a:r>
              <a:rPr lang="en-US" dirty="0"/>
              <a:t>40 columns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8EA71D-E90B-2143-8E9D-AAB36F150F02}"/>
              </a:ext>
            </a:extLst>
          </p:cNvPr>
          <p:cNvGrpSpPr/>
          <p:nvPr/>
        </p:nvGrpSpPr>
        <p:grpSpPr>
          <a:xfrm>
            <a:off x="2874635" y="4082002"/>
            <a:ext cx="9317365" cy="2661698"/>
            <a:chOff x="2874635" y="4082002"/>
            <a:chExt cx="9317365" cy="26616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AFC46F8-D949-6B45-839C-4EFDA776C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5102" y="4533422"/>
              <a:ext cx="8216898" cy="1774850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F30BE88-3C5E-DB48-88A3-83DCB31B55B7}"/>
                </a:ext>
              </a:extLst>
            </p:cNvPr>
            <p:cNvCxnSpPr>
              <a:cxnSpLocks/>
            </p:cNvCxnSpPr>
            <p:nvPr/>
          </p:nvCxnSpPr>
          <p:spPr>
            <a:xfrm>
              <a:off x="4968140" y="4313200"/>
              <a:ext cx="7223860" cy="0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F8E9EC-AB09-524B-B635-74226998F2DB}"/>
                </a:ext>
              </a:extLst>
            </p:cNvPr>
            <p:cNvSpPr txBox="1"/>
            <p:nvPr/>
          </p:nvSpPr>
          <p:spPr>
            <a:xfrm>
              <a:off x="9784080" y="4082002"/>
              <a:ext cx="12554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40 columns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8E93356-B25A-724F-8A78-0183E06F8BFF}"/>
                </a:ext>
              </a:extLst>
            </p:cNvPr>
            <p:cNvCxnSpPr/>
            <p:nvPr/>
          </p:nvCxnSpPr>
          <p:spPr>
            <a:xfrm>
              <a:off x="4089402" y="4718930"/>
              <a:ext cx="0" cy="2024770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B51997-2EC5-644E-B9FD-783C2FEA0DB1}"/>
                </a:ext>
              </a:extLst>
            </p:cNvPr>
            <p:cNvSpPr txBox="1"/>
            <p:nvPr/>
          </p:nvSpPr>
          <p:spPr>
            <a:xfrm>
              <a:off x="2874635" y="5980304"/>
              <a:ext cx="11753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8732 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68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B278BA9-E7ED-404F-B474-97386C73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49" y="1990017"/>
            <a:ext cx="4610089" cy="461008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D8C0048D-06BE-4A49-8DE1-8CA69A9D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C228BD-3BF2-8E49-978F-F6CF476F38D1}"/>
              </a:ext>
            </a:extLst>
          </p:cNvPr>
          <p:cNvCxnSpPr>
            <a:cxnSpLocks/>
          </p:cNvCxnSpPr>
          <p:nvPr/>
        </p:nvCxnSpPr>
        <p:spPr>
          <a:xfrm>
            <a:off x="1236294" y="2767342"/>
            <a:ext cx="0" cy="35458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31E884-71EF-BD49-A72E-2F36BF142DD4}"/>
              </a:ext>
            </a:extLst>
          </p:cNvPr>
          <p:cNvCxnSpPr>
            <a:cxnSpLocks/>
          </p:cNvCxnSpPr>
          <p:nvPr/>
        </p:nvCxnSpPr>
        <p:spPr>
          <a:xfrm>
            <a:off x="1460500" y="2235211"/>
            <a:ext cx="939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DD9C099-ACCA-B14A-8547-A5445164F06E}"/>
              </a:ext>
            </a:extLst>
          </p:cNvPr>
          <p:cNvSpPr txBox="1"/>
          <p:nvPr/>
        </p:nvSpPr>
        <p:spPr>
          <a:xfrm>
            <a:off x="698500" y="42571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CCA328-E314-6244-B193-B395B077991D}"/>
              </a:ext>
            </a:extLst>
          </p:cNvPr>
          <p:cNvSpPr/>
          <p:nvPr/>
        </p:nvSpPr>
        <p:spPr>
          <a:xfrm>
            <a:off x="1482344" y="2568578"/>
            <a:ext cx="896112" cy="36854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F20F86-0454-0647-90F2-65A12E71967D}"/>
              </a:ext>
            </a:extLst>
          </p:cNvPr>
          <p:cNvSpPr txBox="1"/>
          <p:nvPr/>
        </p:nvSpPr>
        <p:spPr>
          <a:xfrm>
            <a:off x="1460500" y="1862706"/>
            <a:ext cx="167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sec : 44 values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CD828133-9497-C545-85E8-8537A52E5DCC}"/>
              </a:ext>
            </a:extLst>
          </p:cNvPr>
          <p:cNvCxnSpPr>
            <a:cxnSpLocks/>
          </p:cNvCxnSpPr>
          <p:nvPr/>
        </p:nvCxnSpPr>
        <p:spPr>
          <a:xfrm>
            <a:off x="2414139" y="2724651"/>
            <a:ext cx="3044458" cy="235740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93757A22-5A9D-C649-8280-5B91ACC8E7DC}"/>
              </a:ext>
            </a:extLst>
          </p:cNvPr>
          <p:cNvSpPr/>
          <p:nvPr/>
        </p:nvSpPr>
        <p:spPr>
          <a:xfrm>
            <a:off x="2378456" y="2568577"/>
            <a:ext cx="896112" cy="36854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24FF57B-DC3D-644B-87C3-0CA98A1036CD}"/>
              </a:ext>
            </a:extLst>
          </p:cNvPr>
          <p:cNvSpPr/>
          <p:nvPr/>
        </p:nvSpPr>
        <p:spPr>
          <a:xfrm>
            <a:off x="3274568" y="2568577"/>
            <a:ext cx="896112" cy="36854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FB89FDB-5547-7B4C-AB98-4F8FC4D76BDC}"/>
              </a:ext>
            </a:extLst>
          </p:cNvPr>
          <p:cNvSpPr/>
          <p:nvPr/>
        </p:nvSpPr>
        <p:spPr>
          <a:xfrm>
            <a:off x="4170680" y="2568577"/>
            <a:ext cx="896112" cy="36854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DC38DEF7-3CA9-114A-9195-A4C32761C16B}"/>
              </a:ext>
            </a:extLst>
          </p:cNvPr>
          <p:cNvCxnSpPr>
            <a:cxnSpLocks/>
          </p:cNvCxnSpPr>
          <p:nvPr/>
        </p:nvCxnSpPr>
        <p:spPr>
          <a:xfrm>
            <a:off x="4205268" y="3837605"/>
            <a:ext cx="1285796" cy="177507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562A0C89-C6C6-E64E-A17C-C01800E3BAF8}"/>
              </a:ext>
            </a:extLst>
          </p:cNvPr>
          <p:cNvCxnSpPr>
            <a:cxnSpLocks/>
          </p:cNvCxnSpPr>
          <p:nvPr/>
        </p:nvCxnSpPr>
        <p:spPr>
          <a:xfrm>
            <a:off x="3341409" y="3221630"/>
            <a:ext cx="2129584" cy="280051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EDEF907D-9A39-EC42-BDF9-212232140BE5}"/>
              </a:ext>
            </a:extLst>
          </p:cNvPr>
          <p:cNvCxnSpPr>
            <a:cxnSpLocks/>
          </p:cNvCxnSpPr>
          <p:nvPr/>
        </p:nvCxnSpPr>
        <p:spPr>
          <a:xfrm>
            <a:off x="5084992" y="4447970"/>
            <a:ext cx="352062" cy="62278"/>
          </a:xfrm>
          <a:prstGeom prst="curvedConnector3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E5FCAEEC-CC19-244F-B048-F7E627B78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27872"/>
              </p:ext>
            </p:extLst>
          </p:nvPr>
        </p:nvGraphicFramePr>
        <p:xfrm>
          <a:off x="5480140" y="2801522"/>
          <a:ext cx="1662206" cy="207216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62206">
                  <a:extLst>
                    <a:ext uri="{9D8B030D-6E8A-4147-A177-3AD203B41FA5}">
                      <a16:colId xmlns:a16="http://schemas.microsoft.com/office/drawing/2014/main" val="2665961022"/>
                    </a:ext>
                  </a:extLst>
                </a:gridCol>
              </a:tblGrid>
              <a:tr h="512701">
                <a:tc>
                  <a:txBody>
                    <a:bodyPr/>
                    <a:lstStyle/>
                    <a:p>
                      <a:r>
                        <a:rPr lang="en-US" b="0" dirty="0"/>
                        <a:t>[ , , ,  ]</a:t>
                      </a:r>
                      <a:r>
                        <a:rPr lang="en-US" b="0" baseline="-25000" dirty="0"/>
                        <a:t>44 x 13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7565"/>
                  </a:ext>
                </a:extLst>
              </a:tr>
              <a:tr h="51982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 , , ,  ]</a:t>
                      </a:r>
                      <a:r>
                        <a:rPr lang="en-US" baseline="-25000" dirty="0"/>
                        <a:t>44 x 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028907"/>
                  </a:ext>
                </a:extLst>
              </a:tr>
              <a:tr h="51982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 , , ,  ]</a:t>
                      </a:r>
                      <a:r>
                        <a:rPr lang="en-US" baseline="-25000" dirty="0"/>
                        <a:t>44  x 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613466"/>
                  </a:ext>
                </a:extLst>
              </a:tr>
              <a:tr h="51982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[ , , ,  ]</a:t>
                      </a:r>
                      <a:r>
                        <a:rPr lang="en-US" baseline="-25000" dirty="0"/>
                        <a:t>44 x 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11639"/>
                  </a:ext>
                </a:extLst>
              </a:tr>
            </a:tbl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15F4CA12-DE76-0646-9660-C510FFF435E9}"/>
              </a:ext>
            </a:extLst>
          </p:cNvPr>
          <p:cNvSpPr txBox="1"/>
          <p:nvPr/>
        </p:nvSpPr>
        <p:spPr>
          <a:xfrm>
            <a:off x="8474712" y="2360226"/>
            <a:ext cx="215315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Experiment</a:t>
            </a:r>
            <a:r>
              <a:rPr lang="en-US" dirty="0">
                <a:solidFill>
                  <a:srgbClr val="FF0000"/>
                </a:solidFill>
              </a:rPr>
              <a:t> 2 </a:t>
            </a:r>
            <a:r>
              <a:rPr lang="en-US" dirty="0"/>
              <a:t>input:</a:t>
            </a:r>
          </a:p>
          <a:p>
            <a:r>
              <a:rPr lang="en-US" dirty="0"/>
              <a:t>Sample size:</a:t>
            </a:r>
          </a:p>
          <a:p>
            <a:r>
              <a:rPr lang="en-US" dirty="0"/>
              <a:t>30825 rows</a:t>
            </a:r>
          </a:p>
          <a:p>
            <a:r>
              <a:rPr lang="en-US" dirty="0"/>
              <a:t>572 columns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EF3C4B-5D10-084B-B3B8-D0DDF3F33DD3}"/>
              </a:ext>
            </a:extLst>
          </p:cNvPr>
          <p:cNvGrpSpPr/>
          <p:nvPr/>
        </p:nvGrpSpPr>
        <p:grpSpPr>
          <a:xfrm>
            <a:off x="3374759" y="4408916"/>
            <a:ext cx="8817241" cy="2656607"/>
            <a:chOff x="3374759" y="4541590"/>
            <a:chExt cx="8817241" cy="265660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EC7C3A4-F88D-D249-ABFD-A83ADB0A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759" y="5030351"/>
              <a:ext cx="8817241" cy="1904524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56602D8-2E25-6445-8800-7E415861328F}"/>
                </a:ext>
              </a:extLst>
            </p:cNvPr>
            <p:cNvCxnSpPr/>
            <p:nvPr/>
          </p:nvCxnSpPr>
          <p:spPr>
            <a:xfrm>
              <a:off x="4537710" y="4873689"/>
              <a:ext cx="765429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098BF3-2E8F-9D4D-A14F-6A92C051E4B9}"/>
                </a:ext>
              </a:extLst>
            </p:cNvPr>
            <p:cNvSpPr txBox="1"/>
            <p:nvPr/>
          </p:nvSpPr>
          <p:spPr>
            <a:xfrm>
              <a:off x="8981729" y="4541590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572 columns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9F6DC35-3D1B-B748-977F-AEA4FF811585}"/>
                </a:ext>
              </a:extLst>
            </p:cNvPr>
            <p:cNvCxnSpPr/>
            <p:nvPr/>
          </p:nvCxnSpPr>
          <p:spPr>
            <a:xfrm>
              <a:off x="3500489" y="5357967"/>
              <a:ext cx="0" cy="184023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823E84-CA36-4643-83F5-5C79C5F158C8}"/>
                </a:ext>
              </a:extLst>
            </p:cNvPr>
            <p:cNvSpPr txBox="1"/>
            <p:nvPr/>
          </p:nvSpPr>
          <p:spPr>
            <a:xfrm>
              <a:off x="3402102" y="6594215"/>
              <a:ext cx="12907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30825 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54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D8C0048D-06BE-4A49-8DE1-8CA69A9D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24B522-97B2-BE48-92C3-3AF2254D2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5" y="1857564"/>
            <a:ext cx="4179358" cy="41793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51FDAB-55A2-164F-B09A-61B17BB40859}"/>
              </a:ext>
            </a:extLst>
          </p:cNvPr>
          <p:cNvSpPr/>
          <p:nvPr/>
        </p:nvSpPr>
        <p:spPr>
          <a:xfrm>
            <a:off x="1170467" y="2362200"/>
            <a:ext cx="3276600" cy="190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D3572-F127-3743-83B1-B433EC7B93A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447067" y="2450546"/>
            <a:ext cx="452796" cy="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546016-2DF6-8142-A8A1-2A35268B106C}"/>
              </a:ext>
            </a:extLst>
          </p:cNvPr>
          <p:cNvSpPr/>
          <p:nvPr/>
        </p:nvSpPr>
        <p:spPr>
          <a:xfrm>
            <a:off x="1154537" y="3430052"/>
            <a:ext cx="3276600" cy="1766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28C5F-B195-7E40-A428-A11A7EBB1968}"/>
              </a:ext>
            </a:extLst>
          </p:cNvPr>
          <p:cNvSpPr txBox="1"/>
          <p:nvPr/>
        </p:nvSpPr>
        <p:spPr>
          <a:xfrm>
            <a:off x="4865113" y="2757208"/>
            <a:ext cx="182293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Statistic functions</a:t>
            </a:r>
          </a:p>
          <a:p>
            <a:r>
              <a:rPr lang="en-US" dirty="0"/>
              <a:t>min</a:t>
            </a:r>
          </a:p>
          <a:p>
            <a:r>
              <a:rPr lang="en-US" dirty="0"/>
              <a:t>max</a:t>
            </a:r>
          </a:p>
          <a:p>
            <a:r>
              <a:rPr lang="en-US" dirty="0"/>
              <a:t>mean</a:t>
            </a:r>
          </a:p>
          <a:p>
            <a:r>
              <a:rPr lang="en-US" dirty="0"/>
              <a:t>var</a:t>
            </a:r>
          </a:p>
          <a:p>
            <a:r>
              <a:rPr lang="en-US" dirty="0"/>
              <a:t>skewedness</a:t>
            </a:r>
          </a:p>
          <a:p>
            <a:r>
              <a:rPr lang="en-US" dirty="0"/>
              <a:t>kurtosis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45B315-750D-9248-8BCD-502511B0BBF4}"/>
              </a:ext>
            </a:extLst>
          </p:cNvPr>
          <p:cNvSpPr/>
          <p:nvPr/>
        </p:nvSpPr>
        <p:spPr>
          <a:xfrm>
            <a:off x="1170467" y="5336067"/>
            <a:ext cx="3276600" cy="190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15E35F-6F3B-D44D-AEFE-239AF149B1E7}"/>
              </a:ext>
            </a:extLst>
          </p:cNvPr>
          <p:cNvCxnSpPr>
            <a:cxnSpLocks/>
          </p:cNvCxnSpPr>
          <p:nvPr/>
        </p:nvCxnSpPr>
        <p:spPr>
          <a:xfrm>
            <a:off x="1061323" y="2362200"/>
            <a:ext cx="0" cy="3175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5EBDE2-A6CD-8C4D-B7AB-E263E6028DEE}"/>
              </a:ext>
            </a:extLst>
          </p:cNvPr>
          <p:cNvSpPr txBox="1"/>
          <p:nvPr/>
        </p:nvSpPr>
        <p:spPr>
          <a:xfrm>
            <a:off x="645825" y="3237411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1E91A43-2A91-EF4A-BA3C-9EABAF27F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057675"/>
              </p:ext>
            </p:extLst>
          </p:nvPr>
        </p:nvGraphicFramePr>
        <p:xfrm>
          <a:off x="7904259" y="2362200"/>
          <a:ext cx="3626904" cy="80324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26904">
                  <a:extLst>
                    <a:ext uri="{9D8B030D-6E8A-4147-A177-3AD203B41FA5}">
                      <a16:colId xmlns:a16="http://schemas.microsoft.com/office/drawing/2014/main" val="2665961022"/>
                    </a:ext>
                  </a:extLst>
                </a:gridCol>
              </a:tblGrid>
              <a:tr h="8032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[min, …, max, …, mean, … var, … skewedness, … kurtosis, …] </a:t>
                      </a:r>
                      <a:r>
                        <a:rPr lang="en-US" b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180</a:t>
                      </a:r>
                      <a:endParaRPr lang="en-US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17565"/>
                  </a:ext>
                </a:extLst>
              </a:tr>
            </a:tbl>
          </a:graphicData>
        </a:graphic>
      </p:graphicFrame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9839B0-5F7D-DF45-916A-07CA268EB8A3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646098" y="2442209"/>
            <a:ext cx="1215202" cy="1999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C7E5A13-3AF6-A946-A84F-8105CAFBA065}"/>
              </a:ext>
            </a:extLst>
          </p:cNvPr>
          <p:cNvCxnSpPr>
            <a:cxnSpLocks/>
          </p:cNvCxnSpPr>
          <p:nvPr/>
        </p:nvCxnSpPr>
        <p:spPr>
          <a:xfrm flipV="1">
            <a:off x="6746018" y="2826783"/>
            <a:ext cx="1115282" cy="5952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F0C6AF5-6239-D24A-B8F1-8AF1D2887755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6646098" y="2991368"/>
            <a:ext cx="1215203" cy="24358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CFCA6D-1266-D640-915D-C600BF03B027}"/>
              </a:ext>
            </a:extLst>
          </p:cNvPr>
          <p:cNvSpPr txBox="1"/>
          <p:nvPr/>
        </p:nvSpPr>
        <p:spPr>
          <a:xfrm>
            <a:off x="7919271" y="3279033"/>
            <a:ext cx="24128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Experiment</a:t>
            </a:r>
            <a:r>
              <a:rPr lang="en-US" dirty="0">
                <a:solidFill>
                  <a:srgbClr val="FF0000"/>
                </a:solidFill>
              </a:rPr>
              <a:t> 3&amp;4 </a:t>
            </a:r>
            <a:r>
              <a:rPr lang="en-US" dirty="0"/>
              <a:t>input:</a:t>
            </a:r>
          </a:p>
          <a:p>
            <a:r>
              <a:rPr lang="en-US" dirty="0"/>
              <a:t>Sample size:</a:t>
            </a:r>
          </a:p>
          <a:p>
            <a:r>
              <a:rPr lang="en-US" dirty="0"/>
              <a:t>8732 rows</a:t>
            </a:r>
          </a:p>
          <a:p>
            <a:r>
              <a:rPr lang="en-US" dirty="0"/>
              <a:t>180 columns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6E572C-DDC8-8E49-92FC-950AA45D7F1B}"/>
              </a:ext>
            </a:extLst>
          </p:cNvPr>
          <p:cNvCxnSpPr>
            <a:cxnSpLocks/>
          </p:cNvCxnSpPr>
          <p:nvPr/>
        </p:nvCxnSpPr>
        <p:spPr>
          <a:xfrm flipV="1">
            <a:off x="4403637" y="3504265"/>
            <a:ext cx="452796" cy="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95ACC6-7384-C348-98C2-E712CCE9EECF}"/>
              </a:ext>
            </a:extLst>
          </p:cNvPr>
          <p:cNvCxnSpPr>
            <a:cxnSpLocks/>
          </p:cNvCxnSpPr>
          <p:nvPr/>
        </p:nvCxnSpPr>
        <p:spPr>
          <a:xfrm flipV="1">
            <a:off x="4442202" y="5435065"/>
            <a:ext cx="452796" cy="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18B8284-A064-1543-90A4-C7E1F2996922}"/>
              </a:ext>
            </a:extLst>
          </p:cNvPr>
          <p:cNvSpPr txBox="1"/>
          <p:nvPr/>
        </p:nvSpPr>
        <p:spPr>
          <a:xfrm>
            <a:off x="4823163" y="2257543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Statistic functions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5408CF-C999-4641-858B-FF4A1C4CDEA9}"/>
              </a:ext>
            </a:extLst>
          </p:cNvPr>
          <p:cNvSpPr txBox="1"/>
          <p:nvPr/>
        </p:nvSpPr>
        <p:spPr>
          <a:xfrm>
            <a:off x="4823163" y="5242544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Statistic functions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4B776E-72A7-5F40-9951-ABDDCED068D8}"/>
              </a:ext>
            </a:extLst>
          </p:cNvPr>
          <p:cNvGrpSpPr/>
          <p:nvPr/>
        </p:nvGrpSpPr>
        <p:grpSpPr>
          <a:xfrm>
            <a:off x="2598761" y="4299467"/>
            <a:ext cx="9409796" cy="2542209"/>
            <a:chOff x="2782204" y="4315791"/>
            <a:chExt cx="9409796" cy="254220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E517CA9-4F24-8140-A5DD-99FE0634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1051" y="4689488"/>
              <a:ext cx="8386415" cy="1987446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C55DA2E-64C5-6748-B4EB-78D1F2D3BC44}"/>
                </a:ext>
              </a:extLst>
            </p:cNvPr>
            <p:cNvCxnSpPr/>
            <p:nvPr/>
          </p:nvCxnSpPr>
          <p:spPr>
            <a:xfrm>
              <a:off x="4894998" y="4623727"/>
              <a:ext cx="7297002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454DB7-D4F7-584B-8CFA-4D7A5DAC10F0}"/>
                </a:ext>
              </a:extLst>
            </p:cNvPr>
            <p:cNvSpPr txBox="1"/>
            <p:nvPr/>
          </p:nvSpPr>
          <p:spPr>
            <a:xfrm>
              <a:off x="9930809" y="431579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180 columns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F40A382-846D-6C49-8BFC-F88B9BAC6BD8}"/>
                </a:ext>
              </a:extLst>
            </p:cNvPr>
            <p:cNvCxnSpPr/>
            <p:nvPr/>
          </p:nvCxnSpPr>
          <p:spPr>
            <a:xfrm>
              <a:off x="3859619" y="4890977"/>
              <a:ext cx="0" cy="1967023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3954EC-F0AB-3848-B1F6-2E80611992DF}"/>
                </a:ext>
              </a:extLst>
            </p:cNvPr>
            <p:cNvSpPr txBox="1"/>
            <p:nvPr/>
          </p:nvSpPr>
          <p:spPr>
            <a:xfrm>
              <a:off x="2782204" y="6143391"/>
              <a:ext cx="1175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8732 rows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2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Machine learning scenarios</a:t>
            </a:r>
          </a:p>
        </p:txBody>
      </p:sp>
    </p:spTree>
    <p:extLst>
      <p:ext uri="{BB962C8B-B14F-4D97-AF65-F5344CB8AC3E}">
        <p14:creationId xmlns:p14="http://schemas.microsoft.com/office/powerpoint/2010/main" val="141300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D162-592B-439D-8369-FD307C40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Meta-Data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389AF-DEB0-499C-8E36-52CD650B5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444" y="1960539"/>
            <a:ext cx="1704975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951AD-8BC7-4BF6-842C-1F17CC8DA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6" y="1960539"/>
            <a:ext cx="8464664" cy="4167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51B48A-D3F7-4370-81F1-CB016B2BD15F}"/>
              </a:ext>
            </a:extLst>
          </p:cNvPr>
          <p:cNvSpPr txBox="1"/>
          <p:nvPr/>
        </p:nvSpPr>
        <p:spPr>
          <a:xfrm>
            <a:off x="9127428" y="4052907"/>
            <a:ext cx="2903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provides list sound files by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excerpts from one sound file are stored in same folder.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19E7D-26A1-49E9-8CB3-4FBCE314AE4C}"/>
              </a:ext>
            </a:extLst>
          </p:cNvPr>
          <p:cNvSpPr txBox="1"/>
          <p:nvPr/>
        </p:nvSpPr>
        <p:spPr>
          <a:xfrm>
            <a:off x="589657" y="6254240"/>
            <a:ext cx="834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Sound file distribution between 10 folders which will be used for training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52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2B67-F45C-40BF-B696-95329FCD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Scenarios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AFD22-3FDD-4807-A07D-7C746066ECE2}"/>
              </a:ext>
            </a:extLst>
          </p:cNvPr>
          <p:cNvSpPr txBox="1"/>
          <p:nvPr/>
        </p:nvSpPr>
        <p:spPr>
          <a:xfrm>
            <a:off x="1150420" y="1899734"/>
            <a:ext cx="5972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List of experiment to identify best parameters for training and testing 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56337C-6E31-4DA4-8D28-FD112C51C138}"/>
              </a:ext>
            </a:extLst>
          </p:cNvPr>
          <p:cNvSpPr txBox="1"/>
          <p:nvPr/>
        </p:nvSpPr>
        <p:spPr>
          <a:xfrm>
            <a:off x="7575717" y="1899734"/>
            <a:ext cx="2085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 with SVM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EC118-051E-4273-A190-7D5CDF8B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61" y="2207510"/>
            <a:ext cx="4317482" cy="4650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3731A2-4B53-4B48-9FC0-05C612A26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458" y="2207511"/>
            <a:ext cx="1550163" cy="46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51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5D15-6B7E-45F4-A096-A2E5AAE4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&amp; transformation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858B5A-5AF6-4BF1-9A1D-03FD73D0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67" y="1867578"/>
            <a:ext cx="7496889" cy="49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9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46760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D162-592B-439D-8369-FD307C40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model Accuracy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9BCB54-FA71-4425-BF84-4203302F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1854744"/>
            <a:ext cx="8752113" cy="5003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0A7FA5-D9A0-4007-A5FB-B5C59E9F1AEB}"/>
              </a:ext>
            </a:extLst>
          </p:cNvPr>
          <p:cNvSpPr txBox="1"/>
          <p:nvPr/>
        </p:nvSpPr>
        <p:spPr>
          <a:xfrm>
            <a:off x="8525165" y="2383477"/>
            <a:ext cx="37314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X-axis is the instances from 0 to 71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instance consist of following parameter: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Dropouts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Epochs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Batch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the four scenarios per experiment.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653AAF-37EE-4B9C-8F25-42F0C5C5E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5591175"/>
            <a:ext cx="18859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7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C79B3C2-AA31-B149-95C0-5A50EF339119}"/>
              </a:ext>
            </a:extLst>
          </p:cNvPr>
          <p:cNvSpPr/>
          <p:nvPr/>
        </p:nvSpPr>
        <p:spPr>
          <a:xfrm>
            <a:off x="7935884" y="457200"/>
            <a:ext cx="2787711" cy="5935132"/>
          </a:xfrm>
          <a:prstGeom prst="rect">
            <a:avLst/>
          </a:prstGeom>
          <a:solidFill>
            <a:srgbClr val="1A3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3B05A8A-28C9-4995-809E-E44441EC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62" y="1766535"/>
            <a:ext cx="9866175" cy="283363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Urban Sound </a:t>
            </a:r>
            <a:r>
              <a:rPr lang="en-US" sz="2400" dirty="0">
                <a:solidFill>
                  <a:schemeClr val="bg1"/>
                </a:solidFill>
              </a:rPr>
              <a:t>is a dataset containing 8,732 labeled sound excerpts (&lt;=4s).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sounds are </a:t>
            </a:r>
            <a:r>
              <a:rPr lang="en-US" sz="2400" b="1" dirty="0">
                <a:solidFill>
                  <a:schemeClr val="bg1"/>
                </a:solidFill>
              </a:rPr>
              <a:t>categorized into classes</a:t>
            </a:r>
            <a:r>
              <a:rPr lang="en-US" sz="2400" dirty="0">
                <a:solidFill>
                  <a:schemeClr val="bg1"/>
                </a:solidFill>
              </a:rPr>
              <a:t> based on the </a:t>
            </a:r>
            <a:r>
              <a:rPr lang="en-US" sz="2400" dirty="0">
                <a:solidFill>
                  <a:srgbClr val="FFFF00"/>
                </a:solidFill>
              </a:rPr>
              <a:t>urban sound taxonomy</a:t>
            </a:r>
            <a:r>
              <a:rPr lang="en-US" sz="2400" dirty="0">
                <a:solidFill>
                  <a:schemeClr val="bg1"/>
                </a:solidFill>
              </a:rPr>
              <a:t>.  We used the following 10 sounds to test our models: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Air conditioner, car horn,  children playing, dog barking, drilling, engine idling, gun shot, jack hammer, sirens, and street music.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A86FF6-63C9-7E4C-A87D-AD5C26534440}"/>
              </a:ext>
            </a:extLst>
          </p:cNvPr>
          <p:cNvSpPr/>
          <p:nvPr/>
        </p:nvSpPr>
        <p:spPr>
          <a:xfrm rot="5400000">
            <a:off x="5175061" y="1320906"/>
            <a:ext cx="811542" cy="10285530"/>
          </a:xfrm>
          <a:prstGeom prst="rect">
            <a:avLst/>
          </a:prstGeom>
          <a:solidFill>
            <a:srgbClr val="1A3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DA232-8599-F046-A0A7-83AF71501C8E}"/>
              </a:ext>
            </a:extLst>
          </p:cNvPr>
          <p:cNvSpPr txBox="1"/>
          <p:nvPr/>
        </p:nvSpPr>
        <p:spPr>
          <a:xfrm>
            <a:off x="625760" y="4130637"/>
            <a:ext cx="9866176" cy="312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</a:rPr>
              <a:t>Research question              </a:t>
            </a:r>
            <a:r>
              <a:rPr lang="en-US" sz="2400" dirty="0">
                <a:solidFill>
                  <a:srgbClr val="FFFF00"/>
                </a:solidFill>
              </a:rPr>
              <a:t>Which model most accurately classifies 										    urban sounds? </a:t>
            </a:r>
            <a:endParaRPr lang="en-US" sz="2800" b="1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US" sz="2800" b="1" dirty="0">
                <a:solidFill>
                  <a:schemeClr val="bg1"/>
                </a:solidFill>
              </a:rPr>
              <a:t>Why is this important? </a:t>
            </a:r>
          </a:p>
          <a:p>
            <a:pPr lvl="1">
              <a:spcAft>
                <a:spcPts val="500"/>
              </a:spcAft>
              <a:buClr>
                <a:srgbClr val="4491B8"/>
              </a:buClr>
            </a:pPr>
            <a:r>
              <a:rPr lang="en-US" sz="2400" dirty="0">
                <a:solidFill>
                  <a:schemeClr val="bg1"/>
                </a:solidFill>
              </a:rPr>
              <a:t>Many artificial Intelligence applications: </a:t>
            </a:r>
          </a:p>
          <a:p>
            <a:pPr marL="1257300" lvl="2" indent="-342900">
              <a:buClr>
                <a:srgbClr val="4491B8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Hearing impaired, Speech recognition, Self-driving cars, Safety response systems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63" y="644664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 is Urban Sound Data?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FF8A001-58B4-5146-A89C-C08DADCEF5DB}"/>
              </a:ext>
            </a:extLst>
          </p:cNvPr>
          <p:cNvSpPr/>
          <p:nvPr/>
        </p:nvSpPr>
        <p:spPr>
          <a:xfrm>
            <a:off x="4065818" y="4259877"/>
            <a:ext cx="805454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D162-592B-439D-8369-FD307C40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Svm</a:t>
            </a:r>
            <a:r>
              <a:rPr lang="en-US" dirty="0"/>
              <a:t>(</a:t>
            </a:r>
            <a:r>
              <a:rPr lang="en-US" dirty="0" err="1"/>
              <a:t>rbf</a:t>
            </a:r>
            <a:r>
              <a:rPr lang="en-US" dirty="0"/>
              <a:t>) model accuracy (Exp4)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23566-5AB3-47CA-B51D-F9EA3EAA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5" y="1862379"/>
            <a:ext cx="5246099" cy="298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34056-E7FF-4994-A772-9AE76FF5F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70"/>
          <a:stretch/>
        </p:blipFill>
        <p:spPr>
          <a:xfrm>
            <a:off x="5740849" y="1865973"/>
            <a:ext cx="6384794" cy="4636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78FDF7-445E-4AFD-B59C-79F94C208616}"/>
              </a:ext>
            </a:extLst>
          </p:cNvPr>
          <p:cNvSpPr txBox="1"/>
          <p:nvPr/>
        </p:nvSpPr>
        <p:spPr>
          <a:xfrm>
            <a:off x="508155" y="5153499"/>
            <a:ext cx="4684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Exp4 used default parameter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Non-scaled data accuracy: 0.37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Scaled data accuracy: 0.66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Scaled data provides better accuracy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0DA228-7DA8-4FCD-A82E-FBE0D11950AD}"/>
              </a:ext>
            </a:extLst>
          </p:cNvPr>
          <p:cNvSpPr/>
          <p:nvPr/>
        </p:nvSpPr>
        <p:spPr>
          <a:xfrm rot="18301762">
            <a:off x="10239680" y="2824691"/>
            <a:ext cx="2119096" cy="1157381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F2DEC4-00BE-4905-A159-863D2D0C9E53}"/>
              </a:ext>
            </a:extLst>
          </p:cNvPr>
          <p:cNvSpPr/>
          <p:nvPr/>
        </p:nvSpPr>
        <p:spPr>
          <a:xfrm>
            <a:off x="6794981" y="2536003"/>
            <a:ext cx="2164084" cy="2231205"/>
          </a:xfrm>
          <a:prstGeom prst="ellips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3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D162-592B-439D-8369-FD307C40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FD5C850-E536-489C-8D2D-7B3C707557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55357" y="655608"/>
            <a:ext cx="7752988" cy="620239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F2D4A-94CE-4D16-9473-6C4295D487CE}"/>
              </a:ext>
            </a:extLst>
          </p:cNvPr>
          <p:cNvSpPr txBox="1"/>
          <p:nvPr/>
        </p:nvSpPr>
        <p:spPr>
          <a:xfrm>
            <a:off x="104093" y="4754669"/>
            <a:ext cx="4110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Exp3 and Exp4 have similar accuracy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According to the classification report Exp4 is more reliable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F13C7-7F96-4A75-B7FC-E98AA402A2C1}"/>
              </a:ext>
            </a:extLst>
          </p:cNvPr>
          <p:cNvSpPr txBox="1"/>
          <p:nvPr/>
        </p:nvSpPr>
        <p:spPr>
          <a:xfrm>
            <a:off x="104093" y="1943311"/>
            <a:ext cx="4467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Parameters for sequential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Exp1: nr=512, </a:t>
            </a:r>
            <a:r>
              <a:rPr lang="en-US" dirty="0" err="1"/>
              <a:t>dp</a:t>
            </a:r>
            <a:r>
              <a:rPr lang="en-US" dirty="0"/>
              <a:t>=0.5, ep=50, bs=32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Exp2: nr=256, </a:t>
            </a:r>
            <a:r>
              <a:rPr lang="en-US" dirty="0" err="1"/>
              <a:t>dp</a:t>
            </a:r>
            <a:r>
              <a:rPr lang="en-US" dirty="0"/>
              <a:t>=0.3, ep=40, bs=16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Exp3: nr=512, </a:t>
            </a:r>
            <a:r>
              <a:rPr lang="en-US" dirty="0" err="1"/>
              <a:t>dp</a:t>
            </a:r>
            <a:r>
              <a:rPr lang="en-US" dirty="0"/>
              <a:t>=0.5, ep=30, bs=32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Sequential model Exp3 has the best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E5DD6-5FC0-324E-B097-B39BBB8CFD37}"/>
              </a:ext>
            </a:extLst>
          </p:cNvPr>
          <p:cNvSpPr txBox="1"/>
          <p:nvPr/>
        </p:nvSpPr>
        <p:spPr>
          <a:xfrm>
            <a:off x="104093" y="3917131"/>
            <a:ext cx="402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Gun-shot is the most accurate except in Exp3 where </a:t>
            </a:r>
            <a:r>
              <a:rPr lang="en-US" dirty="0" err="1"/>
              <a:t>car_horn</a:t>
            </a:r>
            <a:r>
              <a:rPr lang="en-US" dirty="0"/>
              <a:t> is the best.</a:t>
            </a:r>
          </a:p>
        </p:txBody>
      </p:sp>
    </p:spTree>
    <p:extLst>
      <p:ext uri="{BB962C8B-B14F-4D97-AF65-F5344CB8AC3E}">
        <p14:creationId xmlns:p14="http://schemas.microsoft.com/office/powerpoint/2010/main" val="19998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D162-592B-439D-8369-FD307C40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learning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356E576-DF15-4B86-9A7B-B2EE37673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4989"/>
              </p:ext>
            </p:extLst>
          </p:nvPr>
        </p:nvGraphicFramePr>
        <p:xfrm>
          <a:off x="960580" y="1967345"/>
          <a:ext cx="9458038" cy="416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017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1A5D-5596-4731-A857-0DFBF176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3155ABB-0755-432C-B88D-4C69A57A81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43439"/>
              </p:ext>
            </p:extLst>
          </p:nvPr>
        </p:nvGraphicFramePr>
        <p:xfrm>
          <a:off x="581193" y="2059172"/>
          <a:ext cx="10668054" cy="427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724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D359-F40F-4B6B-9A32-DE7D9906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93CB9-3DE0-403E-9903-691F7EC53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1D4F-4A98-4C1C-BFC5-500F51CB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Drop-out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870968-319A-4CBF-9C8E-F1A2C1FC5BEF}"/>
              </a:ext>
            </a:extLst>
          </p:cNvPr>
          <p:cNvSpPr/>
          <p:nvPr/>
        </p:nvSpPr>
        <p:spPr>
          <a:xfrm>
            <a:off x="1150374" y="3603295"/>
            <a:ext cx="604684" cy="5604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813DEA-7981-40C2-92DF-0B79D7ED963D}"/>
              </a:ext>
            </a:extLst>
          </p:cNvPr>
          <p:cNvSpPr/>
          <p:nvPr/>
        </p:nvSpPr>
        <p:spPr>
          <a:xfrm>
            <a:off x="3087330" y="2379406"/>
            <a:ext cx="604684" cy="56043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E65F43-2612-4A0E-A576-401D81D5125A}"/>
              </a:ext>
            </a:extLst>
          </p:cNvPr>
          <p:cNvSpPr/>
          <p:nvPr/>
        </p:nvSpPr>
        <p:spPr>
          <a:xfrm>
            <a:off x="3102080" y="3603295"/>
            <a:ext cx="604684" cy="56043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A64507-9CA8-4255-8F4A-8264837BD85A}"/>
              </a:ext>
            </a:extLst>
          </p:cNvPr>
          <p:cNvSpPr/>
          <p:nvPr/>
        </p:nvSpPr>
        <p:spPr>
          <a:xfrm>
            <a:off x="3097163" y="4925961"/>
            <a:ext cx="604684" cy="56043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8F5B79-9733-4007-B43D-08D08F80BBC5}"/>
              </a:ext>
            </a:extLst>
          </p:cNvPr>
          <p:cNvSpPr/>
          <p:nvPr/>
        </p:nvSpPr>
        <p:spPr>
          <a:xfrm>
            <a:off x="5304505" y="2379406"/>
            <a:ext cx="604684" cy="56043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F57EBC-E994-4F64-A414-7CFE43CB4FB0}"/>
              </a:ext>
            </a:extLst>
          </p:cNvPr>
          <p:cNvSpPr/>
          <p:nvPr/>
        </p:nvSpPr>
        <p:spPr>
          <a:xfrm>
            <a:off x="5319255" y="3603295"/>
            <a:ext cx="604684" cy="56043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784EE8-286C-4A21-926B-C08A161070B6}"/>
              </a:ext>
            </a:extLst>
          </p:cNvPr>
          <p:cNvSpPr/>
          <p:nvPr/>
        </p:nvSpPr>
        <p:spPr>
          <a:xfrm>
            <a:off x="5314338" y="4925961"/>
            <a:ext cx="604684" cy="56043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CCE9DC-A53D-4F2B-8CE8-0A525F2FFC7A}"/>
              </a:ext>
            </a:extLst>
          </p:cNvPr>
          <p:cNvSpPr/>
          <p:nvPr/>
        </p:nvSpPr>
        <p:spPr>
          <a:xfrm>
            <a:off x="7521680" y="2379406"/>
            <a:ext cx="604684" cy="56043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73CF31-2B4E-4020-AB71-2DB1370385B1}"/>
              </a:ext>
            </a:extLst>
          </p:cNvPr>
          <p:cNvSpPr/>
          <p:nvPr/>
        </p:nvSpPr>
        <p:spPr>
          <a:xfrm>
            <a:off x="7536430" y="3603295"/>
            <a:ext cx="604684" cy="56043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3E752C-4A95-411C-80DA-C5F4D26E673F}"/>
              </a:ext>
            </a:extLst>
          </p:cNvPr>
          <p:cNvSpPr/>
          <p:nvPr/>
        </p:nvSpPr>
        <p:spPr>
          <a:xfrm>
            <a:off x="7531513" y="4925961"/>
            <a:ext cx="604684" cy="56043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F0A88F-204A-468B-9995-90903A7F2E4C}"/>
              </a:ext>
            </a:extLst>
          </p:cNvPr>
          <p:cNvSpPr/>
          <p:nvPr/>
        </p:nvSpPr>
        <p:spPr>
          <a:xfrm>
            <a:off x="9451263" y="3603294"/>
            <a:ext cx="604684" cy="5604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C8B48F-79E5-4FC1-B84A-851EF0410C6D}"/>
              </a:ext>
            </a:extLst>
          </p:cNvPr>
          <p:cNvCxnSpPr>
            <a:stCxn id="4" idx="7"/>
            <a:endCxn id="5" idx="2"/>
          </p:cNvCxnSpPr>
          <p:nvPr/>
        </p:nvCxnSpPr>
        <p:spPr>
          <a:xfrm flipV="1">
            <a:off x="1666504" y="2659626"/>
            <a:ext cx="1420826" cy="1025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27AB45-F67A-44E8-8748-EFC55D7CE0C2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1755058" y="3883515"/>
            <a:ext cx="1347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F1D2C5-A257-4A8C-842C-A2851300A9B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27177" y="4116166"/>
            <a:ext cx="1558540" cy="891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0501F5-08FE-4DF4-AED1-51C2C13A8C9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682057" y="2659625"/>
            <a:ext cx="162244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8C58A1-4C86-4900-A0F5-BA97933C967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603460" y="2659626"/>
            <a:ext cx="1701045" cy="100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F4DDB6-6A90-4006-9541-F777782CD593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692014" y="3861801"/>
            <a:ext cx="1627241" cy="2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4163FD-7362-4A65-9E5E-28699D4338A8}"/>
              </a:ext>
            </a:extLst>
          </p:cNvPr>
          <p:cNvCxnSpPr>
            <a:cxnSpLocks/>
          </p:cNvCxnSpPr>
          <p:nvPr/>
        </p:nvCxnSpPr>
        <p:spPr>
          <a:xfrm>
            <a:off x="3564133" y="4094452"/>
            <a:ext cx="1740372" cy="97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F3FE51-2C8B-4B4E-80FF-C4B43468864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701847" y="5206181"/>
            <a:ext cx="1612491" cy="24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7FF4C0-527E-4785-BE22-A4208B732332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3701847" y="4081660"/>
            <a:ext cx="1705962" cy="1066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4CD7F0-A596-4243-84C6-7B1C1CB69768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3613293" y="2857771"/>
            <a:ext cx="1779766" cy="2150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AA1D7A1-E2ED-4E4E-9BB4-8FB0CF18CE8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689559" y="2681201"/>
            <a:ext cx="1718250" cy="1004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387B714-5A6F-4EE3-B6BD-8FB78174B95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586255" y="2828615"/>
            <a:ext cx="1816637" cy="2179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D56B0F-72F3-4967-9EE7-73CCEB0B7CC4}"/>
              </a:ext>
            </a:extLst>
          </p:cNvPr>
          <p:cNvCxnSpPr>
            <a:cxnSpLocks/>
          </p:cNvCxnSpPr>
          <p:nvPr/>
        </p:nvCxnSpPr>
        <p:spPr>
          <a:xfrm>
            <a:off x="5911422" y="2659625"/>
            <a:ext cx="162244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57BD575-DF95-423D-90CA-1BD6B0CC1B6C}"/>
              </a:ext>
            </a:extLst>
          </p:cNvPr>
          <p:cNvCxnSpPr>
            <a:cxnSpLocks/>
          </p:cNvCxnSpPr>
          <p:nvPr/>
        </p:nvCxnSpPr>
        <p:spPr>
          <a:xfrm flipV="1">
            <a:off x="5832825" y="2659626"/>
            <a:ext cx="1701045" cy="100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82B9E1-5CA3-4D44-AB96-0C96E995CCBF}"/>
              </a:ext>
            </a:extLst>
          </p:cNvPr>
          <p:cNvCxnSpPr>
            <a:cxnSpLocks/>
          </p:cNvCxnSpPr>
          <p:nvPr/>
        </p:nvCxnSpPr>
        <p:spPr>
          <a:xfrm>
            <a:off x="5921379" y="3861801"/>
            <a:ext cx="1627241" cy="2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599C10-A3E0-44D2-B398-39C7F6C4C4F5}"/>
              </a:ext>
            </a:extLst>
          </p:cNvPr>
          <p:cNvCxnSpPr>
            <a:cxnSpLocks/>
          </p:cNvCxnSpPr>
          <p:nvPr/>
        </p:nvCxnSpPr>
        <p:spPr>
          <a:xfrm>
            <a:off x="5793498" y="4094452"/>
            <a:ext cx="1740372" cy="97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3F2558-D3E1-4F3F-98CD-64924EA94279}"/>
              </a:ext>
            </a:extLst>
          </p:cNvPr>
          <p:cNvCxnSpPr>
            <a:cxnSpLocks/>
          </p:cNvCxnSpPr>
          <p:nvPr/>
        </p:nvCxnSpPr>
        <p:spPr>
          <a:xfrm flipV="1">
            <a:off x="5931212" y="5206181"/>
            <a:ext cx="1612491" cy="24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215481-C4E0-4E10-A4F4-FE1150288FA4}"/>
              </a:ext>
            </a:extLst>
          </p:cNvPr>
          <p:cNvCxnSpPr>
            <a:cxnSpLocks/>
          </p:cNvCxnSpPr>
          <p:nvPr/>
        </p:nvCxnSpPr>
        <p:spPr>
          <a:xfrm flipV="1">
            <a:off x="5931212" y="4081660"/>
            <a:ext cx="1705962" cy="1066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53E99BA-631D-4D59-BC6B-804B0567E183}"/>
              </a:ext>
            </a:extLst>
          </p:cNvPr>
          <p:cNvCxnSpPr>
            <a:cxnSpLocks/>
          </p:cNvCxnSpPr>
          <p:nvPr/>
        </p:nvCxnSpPr>
        <p:spPr>
          <a:xfrm flipV="1">
            <a:off x="5842658" y="2857771"/>
            <a:ext cx="1779766" cy="2150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9235ED7-C6B1-49D9-A9C4-AED571C5C2B2}"/>
              </a:ext>
            </a:extLst>
          </p:cNvPr>
          <p:cNvCxnSpPr>
            <a:cxnSpLocks/>
          </p:cNvCxnSpPr>
          <p:nvPr/>
        </p:nvCxnSpPr>
        <p:spPr>
          <a:xfrm>
            <a:off x="5918924" y="2681201"/>
            <a:ext cx="1718250" cy="1004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5ED4FF-A4D1-49EA-A341-1DCD9EFDE06B}"/>
              </a:ext>
            </a:extLst>
          </p:cNvPr>
          <p:cNvCxnSpPr>
            <a:cxnSpLocks/>
          </p:cNvCxnSpPr>
          <p:nvPr/>
        </p:nvCxnSpPr>
        <p:spPr>
          <a:xfrm>
            <a:off x="5815620" y="2828615"/>
            <a:ext cx="1816637" cy="2179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22507A-F6F3-43AA-9297-D78C004F49B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136197" y="2674669"/>
            <a:ext cx="1403620" cy="101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FCC5FB-838A-412D-B058-BD60623BE992}"/>
              </a:ext>
            </a:extLst>
          </p:cNvPr>
          <p:cNvCxnSpPr>
            <a:cxnSpLocks/>
          </p:cNvCxnSpPr>
          <p:nvPr/>
        </p:nvCxnSpPr>
        <p:spPr>
          <a:xfrm>
            <a:off x="8126364" y="3856658"/>
            <a:ext cx="1347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A285C3-F246-40CC-B9BF-5E4D37307D4F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8136197" y="4081659"/>
            <a:ext cx="1403620" cy="98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44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1D4F-4A98-4C1C-BFC5-500F51CB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Drop-out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94B604-76DD-42B4-B153-C0EB8F5AB788}"/>
              </a:ext>
            </a:extLst>
          </p:cNvPr>
          <p:cNvGrpSpPr/>
          <p:nvPr/>
        </p:nvGrpSpPr>
        <p:grpSpPr>
          <a:xfrm>
            <a:off x="1120877" y="2610463"/>
            <a:ext cx="3356713" cy="1342103"/>
            <a:chOff x="1150374" y="2379406"/>
            <a:chExt cx="8905573" cy="310699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9870968-319A-4CBF-9C8E-F1A2C1FC5BEF}"/>
                </a:ext>
              </a:extLst>
            </p:cNvPr>
            <p:cNvSpPr/>
            <p:nvPr/>
          </p:nvSpPr>
          <p:spPr>
            <a:xfrm>
              <a:off x="1150374" y="3603295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4813DEA-7981-40C2-92DF-0B79D7ED963D}"/>
                </a:ext>
              </a:extLst>
            </p:cNvPr>
            <p:cNvSpPr/>
            <p:nvPr/>
          </p:nvSpPr>
          <p:spPr>
            <a:xfrm>
              <a:off x="308733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E65F43-2612-4A0E-A576-401D81D5125A}"/>
                </a:ext>
              </a:extLst>
            </p:cNvPr>
            <p:cNvSpPr/>
            <p:nvPr/>
          </p:nvSpPr>
          <p:spPr>
            <a:xfrm>
              <a:off x="310208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A64507-9CA8-4255-8F4A-8264837BD85A}"/>
                </a:ext>
              </a:extLst>
            </p:cNvPr>
            <p:cNvSpPr/>
            <p:nvPr/>
          </p:nvSpPr>
          <p:spPr>
            <a:xfrm>
              <a:off x="3097163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8F5B79-9733-4007-B43D-08D08F80BBC5}"/>
                </a:ext>
              </a:extLst>
            </p:cNvPr>
            <p:cNvSpPr/>
            <p:nvPr/>
          </p:nvSpPr>
          <p:spPr>
            <a:xfrm>
              <a:off x="5304505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F57EBC-E994-4F64-A414-7CFE43CB4FB0}"/>
                </a:ext>
              </a:extLst>
            </p:cNvPr>
            <p:cNvSpPr/>
            <p:nvPr/>
          </p:nvSpPr>
          <p:spPr>
            <a:xfrm>
              <a:off x="5319255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784EE8-286C-4A21-926B-C08A161070B6}"/>
                </a:ext>
              </a:extLst>
            </p:cNvPr>
            <p:cNvSpPr/>
            <p:nvPr/>
          </p:nvSpPr>
          <p:spPr>
            <a:xfrm>
              <a:off x="5314338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CCE9DC-A53D-4F2B-8CE8-0A525F2FFC7A}"/>
                </a:ext>
              </a:extLst>
            </p:cNvPr>
            <p:cNvSpPr/>
            <p:nvPr/>
          </p:nvSpPr>
          <p:spPr>
            <a:xfrm>
              <a:off x="752168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73CF31-2B4E-4020-AB71-2DB1370385B1}"/>
                </a:ext>
              </a:extLst>
            </p:cNvPr>
            <p:cNvSpPr/>
            <p:nvPr/>
          </p:nvSpPr>
          <p:spPr>
            <a:xfrm>
              <a:off x="753643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3E752C-4A95-411C-80DA-C5F4D26E673F}"/>
                </a:ext>
              </a:extLst>
            </p:cNvPr>
            <p:cNvSpPr/>
            <p:nvPr/>
          </p:nvSpPr>
          <p:spPr>
            <a:xfrm>
              <a:off x="7531513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F0A88F-204A-468B-9995-90903A7F2E4C}"/>
                </a:ext>
              </a:extLst>
            </p:cNvPr>
            <p:cNvSpPr/>
            <p:nvPr/>
          </p:nvSpPr>
          <p:spPr>
            <a:xfrm>
              <a:off x="9451263" y="3603294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C8B48F-79E5-4FC1-B84A-851EF0410C6D}"/>
                </a:ext>
              </a:extLst>
            </p:cNvPr>
            <p:cNvCxnSpPr>
              <a:stCxn id="4" idx="7"/>
              <a:endCxn id="5" idx="2"/>
            </p:cNvCxnSpPr>
            <p:nvPr/>
          </p:nvCxnSpPr>
          <p:spPr>
            <a:xfrm flipV="1">
              <a:off x="1666504" y="2659626"/>
              <a:ext cx="1420826" cy="1025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27AB45-F67A-44E8-8748-EFC55D7CE0C2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1755058" y="3883515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F1D2C5-A257-4A8C-842C-A2851300A9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627177" y="4116166"/>
              <a:ext cx="1558540" cy="891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0501F5-08FE-4DF4-AED1-51C2C13A8C9C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682057" y="2659625"/>
              <a:ext cx="16224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E8C58A1-4C86-4900-A0F5-BA97933C9673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3603460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F4DDB6-6A90-4006-9541-F777782CD59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3692014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4163FD-7362-4A65-9E5E-28699D4338A8}"/>
                </a:ext>
              </a:extLst>
            </p:cNvPr>
            <p:cNvCxnSpPr>
              <a:cxnSpLocks/>
            </p:cNvCxnSpPr>
            <p:nvPr/>
          </p:nvCxnSpPr>
          <p:spPr>
            <a:xfrm>
              <a:off x="3564133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5F3FE51-2C8B-4B4E-80FF-C4B43468864F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3701847" y="5206181"/>
              <a:ext cx="1612491" cy="2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C7FF4C0-527E-4785-BE22-A4208B73233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3701847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A4CD7F0-A596-4243-84C6-7B1C1CB69768}"/>
                </a:ext>
              </a:extLst>
            </p:cNvPr>
            <p:cNvCxnSpPr>
              <a:cxnSpLocks/>
              <a:stCxn id="7" idx="7"/>
              <a:endCxn id="8" idx="3"/>
            </p:cNvCxnSpPr>
            <p:nvPr/>
          </p:nvCxnSpPr>
          <p:spPr>
            <a:xfrm flipV="1">
              <a:off x="3613293" y="2857771"/>
              <a:ext cx="1779766" cy="2150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A1D7A1-E2ED-4E4E-9BB4-8FB0CF18CE88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689559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87B714-5A6F-4EE3-B6BD-8FB78174B958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3586255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5D56B0F-72F3-4967-9EE7-73CCEB0B7CC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422" y="2659625"/>
              <a:ext cx="16224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57BD575-DF95-423D-90CA-1BD6B0CC1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2825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A82B9E1-5CA3-4D44-AB96-0C96E995CCBF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9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8599C10-A3E0-44D2-B398-39C7F6C4C4F5}"/>
                </a:ext>
              </a:extLst>
            </p:cNvPr>
            <p:cNvCxnSpPr>
              <a:cxnSpLocks/>
            </p:cNvCxnSpPr>
            <p:nvPr/>
          </p:nvCxnSpPr>
          <p:spPr>
            <a:xfrm>
              <a:off x="5793498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3F2558-D3E1-4F3F-98CD-64924EA942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5206181"/>
              <a:ext cx="1612491" cy="2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215481-C4E0-4E10-A4F4-FE1150288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53E99BA-631D-4D59-BC6B-804B0567E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658" y="2857771"/>
              <a:ext cx="1779766" cy="2150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9235ED7-C6B1-49D9-A9C4-AED571C5C2B2}"/>
                </a:ext>
              </a:extLst>
            </p:cNvPr>
            <p:cNvCxnSpPr>
              <a:cxnSpLocks/>
            </p:cNvCxnSpPr>
            <p:nvPr/>
          </p:nvCxnSpPr>
          <p:spPr>
            <a:xfrm>
              <a:off x="5918924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5ED4FF-A4D1-49EA-A341-1DCD9EFDE06B}"/>
                </a:ext>
              </a:extLst>
            </p:cNvPr>
            <p:cNvCxnSpPr>
              <a:cxnSpLocks/>
            </p:cNvCxnSpPr>
            <p:nvPr/>
          </p:nvCxnSpPr>
          <p:spPr>
            <a:xfrm>
              <a:off x="5815620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C22507A-F6F3-43AA-9297-D78C004F49B5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8136197" y="2674669"/>
              <a:ext cx="1403620" cy="1010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FCC5FB-838A-412D-B058-BD60623BE992}"/>
                </a:ext>
              </a:extLst>
            </p:cNvPr>
            <p:cNvCxnSpPr>
              <a:cxnSpLocks/>
            </p:cNvCxnSpPr>
            <p:nvPr/>
          </p:nvCxnSpPr>
          <p:spPr>
            <a:xfrm>
              <a:off x="8126364" y="3856658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A285C3-F246-40CC-B9BF-5E4D37307D4F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8136197" y="4081659"/>
              <a:ext cx="1403620" cy="984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C26B94-2015-41BC-A06F-F8CED9503EAB}"/>
              </a:ext>
            </a:extLst>
          </p:cNvPr>
          <p:cNvGrpSpPr/>
          <p:nvPr/>
        </p:nvGrpSpPr>
        <p:grpSpPr>
          <a:xfrm>
            <a:off x="4581738" y="3576112"/>
            <a:ext cx="3327215" cy="1153613"/>
            <a:chOff x="1150374" y="2379406"/>
            <a:chExt cx="8905573" cy="310699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831AB50-292F-44E6-89B5-1BB82DB8177A}"/>
                </a:ext>
              </a:extLst>
            </p:cNvPr>
            <p:cNvSpPr/>
            <p:nvPr/>
          </p:nvSpPr>
          <p:spPr>
            <a:xfrm>
              <a:off x="1150374" y="3603295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133E22-337A-4179-A49D-B63BDB73D0CA}"/>
                </a:ext>
              </a:extLst>
            </p:cNvPr>
            <p:cNvSpPr/>
            <p:nvPr/>
          </p:nvSpPr>
          <p:spPr>
            <a:xfrm>
              <a:off x="308733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574AC9-C6E7-4A66-8CFF-0773BA2C6BFE}"/>
                </a:ext>
              </a:extLst>
            </p:cNvPr>
            <p:cNvSpPr/>
            <p:nvPr/>
          </p:nvSpPr>
          <p:spPr>
            <a:xfrm>
              <a:off x="310208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39BC345-898B-4168-8BB2-A9F03027DAB5}"/>
                </a:ext>
              </a:extLst>
            </p:cNvPr>
            <p:cNvSpPr/>
            <p:nvPr/>
          </p:nvSpPr>
          <p:spPr>
            <a:xfrm>
              <a:off x="3097163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29895C9-4009-4C7A-9201-0362198D5693}"/>
                </a:ext>
              </a:extLst>
            </p:cNvPr>
            <p:cNvSpPr/>
            <p:nvPr/>
          </p:nvSpPr>
          <p:spPr>
            <a:xfrm>
              <a:off x="5304505" y="2379406"/>
              <a:ext cx="604684" cy="560439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E26C3E5-5DDB-4659-B491-285953E33A73}"/>
                </a:ext>
              </a:extLst>
            </p:cNvPr>
            <p:cNvSpPr/>
            <p:nvPr/>
          </p:nvSpPr>
          <p:spPr>
            <a:xfrm>
              <a:off x="5319255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5E873D7-4040-4763-940D-A2B16E088739}"/>
                </a:ext>
              </a:extLst>
            </p:cNvPr>
            <p:cNvSpPr/>
            <p:nvPr/>
          </p:nvSpPr>
          <p:spPr>
            <a:xfrm>
              <a:off x="5314338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E11EC1A-AC58-479E-A200-B11B325CE7E8}"/>
                </a:ext>
              </a:extLst>
            </p:cNvPr>
            <p:cNvSpPr/>
            <p:nvPr/>
          </p:nvSpPr>
          <p:spPr>
            <a:xfrm>
              <a:off x="752168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92F6E4-DBD4-4174-83D3-ED538B14F4BA}"/>
                </a:ext>
              </a:extLst>
            </p:cNvPr>
            <p:cNvSpPr/>
            <p:nvPr/>
          </p:nvSpPr>
          <p:spPr>
            <a:xfrm>
              <a:off x="753643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DC23E9E-A8D9-4545-83D4-F9ECBDCA0916}"/>
                </a:ext>
              </a:extLst>
            </p:cNvPr>
            <p:cNvSpPr/>
            <p:nvPr/>
          </p:nvSpPr>
          <p:spPr>
            <a:xfrm>
              <a:off x="7531513" y="4925961"/>
              <a:ext cx="604684" cy="560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EC6DBF8-8AF4-44EC-8995-5A5009DACD06}"/>
                </a:ext>
              </a:extLst>
            </p:cNvPr>
            <p:cNvSpPr/>
            <p:nvPr/>
          </p:nvSpPr>
          <p:spPr>
            <a:xfrm>
              <a:off x="9451263" y="3603294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0AD7DBC-881D-4DCA-9E8A-F00DC2F340F4}"/>
                </a:ext>
              </a:extLst>
            </p:cNvPr>
            <p:cNvCxnSpPr>
              <a:stCxn id="41" idx="7"/>
              <a:endCxn id="43" idx="2"/>
            </p:cNvCxnSpPr>
            <p:nvPr/>
          </p:nvCxnSpPr>
          <p:spPr>
            <a:xfrm flipV="1">
              <a:off x="1666504" y="2659626"/>
              <a:ext cx="1420826" cy="1025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298A618-9A24-4A45-8295-B60CB00ED504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1755058" y="3883515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1809165-6B3A-4E25-89CD-1C1B0278E0EF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1627177" y="4116166"/>
              <a:ext cx="1558540" cy="891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78885D0-4DC3-4DF2-A201-12E26A5AC9F2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3692014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83E081D-1BD6-41A2-989E-BCF221B40E84}"/>
                </a:ext>
              </a:extLst>
            </p:cNvPr>
            <p:cNvCxnSpPr>
              <a:cxnSpLocks/>
            </p:cNvCxnSpPr>
            <p:nvPr/>
          </p:nvCxnSpPr>
          <p:spPr>
            <a:xfrm>
              <a:off x="3564133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744B228-B87C-4931-B462-52BD50864FB7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3701847" y="5206181"/>
              <a:ext cx="1612491" cy="2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1D9ECD7-1BDC-4485-9E72-C57B9F7EEED9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V="1">
              <a:off x="3701847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D111FD9-276D-45DD-90C4-3D6478FCB166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689559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E45D31-B928-4D79-B31B-D1F2A470D892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3586255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202688-F1FD-4F2F-A12F-FE8FB5CE2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2825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989279-D1A4-4F40-B285-DAD9DED9673E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9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734CE46-6C6F-4912-914C-A4846A9CC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6D6D360-DF3F-4599-A5ED-06E549F319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658" y="2857771"/>
              <a:ext cx="1779766" cy="2150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1472DBC-F563-4D5C-9918-DA98FB6B58DD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8136197" y="2674669"/>
              <a:ext cx="1403620" cy="1010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650923A-322E-4239-A9DE-EAB17D31E184}"/>
                </a:ext>
              </a:extLst>
            </p:cNvPr>
            <p:cNvCxnSpPr>
              <a:cxnSpLocks/>
            </p:cNvCxnSpPr>
            <p:nvPr/>
          </p:nvCxnSpPr>
          <p:spPr>
            <a:xfrm>
              <a:off x="8126364" y="3856658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808722-FA3D-4AE5-869B-D40B360C2150}"/>
              </a:ext>
            </a:extLst>
          </p:cNvPr>
          <p:cNvGrpSpPr/>
          <p:nvPr/>
        </p:nvGrpSpPr>
        <p:grpSpPr>
          <a:xfrm>
            <a:off x="8028038" y="4806365"/>
            <a:ext cx="3356713" cy="1342103"/>
            <a:chOff x="1150374" y="2379406"/>
            <a:chExt cx="8905573" cy="31069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9A90862-0708-4B44-84DE-BDDB9C8A1386}"/>
                </a:ext>
              </a:extLst>
            </p:cNvPr>
            <p:cNvSpPr/>
            <p:nvPr/>
          </p:nvSpPr>
          <p:spPr>
            <a:xfrm>
              <a:off x="1150374" y="3603295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BF8F023-DCCA-4B39-9979-0D68CB24FE2B}"/>
                </a:ext>
              </a:extLst>
            </p:cNvPr>
            <p:cNvSpPr/>
            <p:nvPr/>
          </p:nvSpPr>
          <p:spPr>
            <a:xfrm>
              <a:off x="308733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1101F31-D470-41B7-9289-71A569525C9A}"/>
                </a:ext>
              </a:extLst>
            </p:cNvPr>
            <p:cNvSpPr/>
            <p:nvPr/>
          </p:nvSpPr>
          <p:spPr>
            <a:xfrm>
              <a:off x="310208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9DF390A-47A1-474F-9F7C-497043B1EE98}"/>
                </a:ext>
              </a:extLst>
            </p:cNvPr>
            <p:cNvSpPr/>
            <p:nvPr/>
          </p:nvSpPr>
          <p:spPr>
            <a:xfrm>
              <a:off x="3097163" y="4925961"/>
              <a:ext cx="604684" cy="560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C9E3681-B0BA-485F-B065-AF871A37171F}"/>
                </a:ext>
              </a:extLst>
            </p:cNvPr>
            <p:cNvSpPr/>
            <p:nvPr/>
          </p:nvSpPr>
          <p:spPr>
            <a:xfrm>
              <a:off x="5304505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A402200-6B0F-4BCE-ABCD-F2E28D6285AE}"/>
                </a:ext>
              </a:extLst>
            </p:cNvPr>
            <p:cNvSpPr/>
            <p:nvPr/>
          </p:nvSpPr>
          <p:spPr>
            <a:xfrm>
              <a:off x="5319255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5DF1541-F488-4DC7-8FB8-52EB7A7D26D3}"/>
                </a:ext>
              </a:extLst>
            </p:cNvPr>
            <p:cNvSpPr/>
            <p:nvPr/>
          </p:nvSpPr>
          <p:spPr>
            <a:xfrm>
              <a:off x="5314338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03C893B-A839-405A-B729-0A06D3BF1660}"/>
                </a:ext>
              </a:extLst>
            </p:cNvPr>
            <p:cNvSpPr/>
            <p:nvPr/>
          </p:nvSpPr>
          <p:spPr>
            <a:xfrm>
              <a:off x="752168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210F989-F9B4-4E4D-8E1C-611AA035E67C}"/>
                </a:ext>
              </a:extLst>
            </p:cNvPr>
            <p:cNvSpPr/>
            <p:nvPr/>
          </p:nvSpPr>
          <p:spPr>
            <a:xfrm>
              <a:off x="753643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691C109-0F83-485B-B669-5893BA0781CE}"/>
                </a:ext>
              </a:extLst>
            </p:cNvPr>
            <p:cNvSpPr/>
            <p:nvPr/>
          </p:nvSpPr>
          <p:spPr>
            <a:xfrm>
              <a:off x="7531513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572619E-C6C6-4D48-A976-0F3CC31FA865}"/>
                </a:ext>
              </a:extLst>
            </p:cNvPr>
            <p:cNvSpPr/>
            <p:nvPr/>
          </p:nvSpPr>
          <p:spPr>
            <a:xfrm>
              <a:off x="9451263" y="3603294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11591CC-864A-4DAE-A896-ACD29E73BD6F}"/>
                </a:ext>
              </a:extLst>
            </p:cNvPr>
            <p:cNvCxnSpPr>
              <a:stCxn id="82" idx="7"/>
              <a:endCxn id="83" idx="2"/>
            </p:cNvCxnSpPr>
            <p:nvPr/>
          </p:nvCxnSpPr>
          <p:spPr>
            <a:xfrm flipV="1">
              <a:off x="1666504" y="2659626"/>
              <a:ext cx="1420826" cy="1025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34CBF52-A74F-4694-B49D-734D85E780FF}"/>
                </a:ext>
              </a:extLst>
            </p:cNvPr>
            <p:cNvCxnSpPr>
              <a:cxnSpLocks/>
              <a:stCxn id="82" idx="6"/>
              <a:endCxn id="84" idx="2"/>
            </p:cNvCxnSpPr>
            <p:nvPr/>
          </p:nvCxnSpPr>
          <p:spPr>
            <a:xfrm>
              <a:off x="1755058" y="3883515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7968B89-3D6C-4491-9CD3-2A5BCF20DB86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>
              <a:off x="3682057" y="2659625"/>
              <a:ext cx="16224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B5D210-D53A-4343-82FF-ABA5EE9B2EFD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603460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69527-FE81-46DF-AA98-5196ACF949DA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>
              <a:off x="3692014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67D5698-58D8-44C9-8D9C-DCAB1322DE92}"/>
                </a:ext>
              </a:extLst>
            </p:cNvPr>
            <p:cNvCxnSpPr>
              <a:cxnSpLocks/>
            </p:cNvCxnSpPr>
            <p:nvPr/>
          </p:nvCxnSpPr>
          <p:spPr>
            <a:xfrm>
              <a:off x="3564133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CB0E674-1529-4486-9783-BA75D57D3194}"/>
                </a:ext>
              </a:extLst>
            </p:cNvPr>
            <p:cNvCxnSpPr>
              <a:cxnSpLocks/>
              <a:endCxn id="87" idx="1"/>
            </p:cNvCxnSpPr>
            <p:nvPr/>
          </p:nvCxnSpPr>
          <p:spPr>
            <a:xfrm>
              <a:off x="3689559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95CE941-B524-42B0-A9BE-AF4FCCB59589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3586255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8BEAF56-56F7-4012-A10F-4AFABD143C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1422" y="2659625"/>
              <a:ext cx="16224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0013F6B-CCA2-4DCD-902C-1D31B5507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2825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4508B57-31A3-4474-8946-25DC7633564D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9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6D884FA-904A-4D94-9CD8-0DE2B77E2289}"/>
                </a:ext>
              </a:extLst>
            </p:cNvPr>
            <p:cNvCxnSpPr>
              <a:cxnSpLocks/>
            </p:cNvCxnSpPr>
            <p:nvPr/>
          </p:nvCxnSpPr>
          <p:spPr>
            <a:xfrm>
              <a:off x="5793498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17BBCA-EF86-4850-A82D-9462D4994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5206181"/>
              <a:ext cx="1612491" cy="2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55DB1D5-5DFD-426B-88EC-15A1AF690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7DE9288-FF94-49EE-B8CC-881DCCE0B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658" y="2857771"/>
              <a:ext cx="1779766" cy="2150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299DF1B-44E5-4641-8A16-AF6C81B467EA}"/>
                </a:ext>
              </a:extLst>
            </p:cNvPr>
            <p:cNvCxnSpPr>
              <a:cxnSpLocks/>
            </p:cNvCxnSpPr>
            <p:nvPr/>
          </p:nvCxnSpPr>
          <p:spPr>
            <a:xfrm>
              <a:off x="5918924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F51D489-F401-4C84-BE2B-C33A2629A1B0}"/>
                </a:ext>
              </a:extLst>
            </p:cNvPr>
            <p:cNvCxnSpPr>
              <a:cxnSpLocks/>
            </p:cNvCxnSpPr>
            <p:nvPr/>
          </p:nvCxnSpPr>
          <p:spPr>
            <a:xfrm>
              <a:off x="5815620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3346B1-3249-4805-918B-26B533CBC649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>
              <a:off x="8136197" y="2674669"/>
              <a:ext cx="1403620" cy="1010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46A8ABE-FECF-47B7-92D9-D4CAE39A2F94}"/>
                </a:ext>
              </a:extLst>
            </p:cNvPr>
            <p:cNvCxnSpPr>
              <a:cxnSpLocks/>
            </p:cNvCxnSpPr>
            <p:nvPr/>
          </p:nvCxnSpPr>
          <p:spPr>
            <a:xfrm>
              <a:off x="8126364" y="3856658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30DDA5B-A682-48A1-9183-D9CDC0F0936C}"/>
                </a:ext>
              </a:extLst>
            </p:cNvPr>
            <p:cNvCxnSpPr>
              <a:cxnSpLocks/>
              <a:endCxn id="92" idx="3"/>
            </p:cNvCxnSpPr>
            <p:nvPr/>
          </p:nvCxnSpPr>
          <p:spPr>
            <a:xfrm flipV="1">
              <a:off x="8136197" y="4081659"/>
              <a:ext cx="1403620" cy="984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6178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1D4F-4A98-4C1C-BFC5-500F51CB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5E95B-A996-434E-9C00-1D72881A43D8}"/>
              </a:ext>
            </a:extLst>
          </p:cNvPr>
          <p:cNvSpPr txBox="1"/>
          <p:nvPr/>
        </p:nvSpPr>
        <p:spPr>
          <a:xfrm>
            <a:off x="581192" y="1774948"/>
            <a:ext cx="52001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Change the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adjusting the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adjusting the number of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Increase data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Apply transformation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	reducing vector size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	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Early stopping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Drop-out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Randomly drop neurons while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Increases network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Regularization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	</a:t>
            </a:r>
            <a:r>
              <a:rPr lang="en-US" dirty="0"/>
              <a:t>Adds penalty to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Punish large 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L1 and L2 concepts</a:t>
            </a:r>
          </a:p>
        </p:txBody>
      </p:sp>
    </p:spTree>
    <p:extLst>
      <p:ext uri="{BB962C8B-B14F-4D97-AF65-F5344CB8AC3E}">
        <p14:creationId xmlns:p14="http://schemas.microsoft.com/office/powerpoint/2010/main" val="401805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1DAE-3761-4EB9-B2FA-2E1645C3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 Accuracy (all)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BA755-93E3-4ACC-ADEA-42165494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0" y="1880672"/>
            <a:ext cx="8754700" cy="49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0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8" y="64466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Converting sound to numbers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3B05A8A-28C9-4995-809E-E44441EC8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63" y="1766534"/>
            <a:ext cx="6802672" cy="36783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To answer the research question:</a:t>
            </a:r>
          </a:p>
          <a:p>
            <a:pPr marL="3240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We used Mel-Frequency Cepstral </a:t>
            </a:r>
            <a:r>
              <a:rPr lang="en-US" sz="2400" dirty="0">
                <a:solidFill>
                  <a:srgbClr val="FFFF00"/>
                </a:solidFill>
              </a:rPr>
              <a:t>Coefficients</a:t>
            </a:r>
            <a:r>
              <a:rPr lang="en-US" sz="2400" dirty="0">
                <a:solidFill>
                  <a:schemeClr val="bg1"/>
                </a:solidFill>
              </a:rPr>
              <a:t> (MFCC) to convert audio into a numerical vector.</a:t>
            </a:r>
          </a:p>
          <a:p>
            <a:pPr marL="324000" lvl="1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</a:p>
          <a:p>
            <a:pPr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3D5508-CF26-CC47-B1FD-A08FC7DC39E6}"/>
              </a:ext>
            </a:extLst>
          </p:cNvPr>
          <p:cNvGrpSpPr/>
          <p:nvPr/>
        </p:nvGrpSpPr>
        <p:grpSpPr>
          <a:xfrm>
            <a:off x="543116" y="3668347"/>
            <a:ext cx="6582427" cy="1901602"/>
            <a:chOff x="1526041" y="3892427"/>
            <a:chExt cx="6582427" cy="19016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A7EF79-6621-3843-8D43-1C22B2E5D937}"/>
                </a:ext>
              </a:extLst>
            </p:cNvPr>
            <p:cNvGrpSpPr/>
            <p:nvPr/>
          </p:nvGrpSpPr>
          <p:grpSpPr>
            <a:xfrm>
              <a:off x="1526041" y="4839922"/>
              <a:ext cx="6582427" cy="954107"/>
              <a:chOff x="815581" y="2827918"/>
              <a:chExt cx="6582427" cy="954107"/>
            </a:xfrm>
          </p:grpSpPr>
          <p:sp>
            <p:nvSpPr>
              <p:cNvPr id="3" name="Right Arrow 2">
                <a:extLst>
                  <a:ext uri="{FF2B5EF4-FFF2-40B4-BE49-F238E27FC236}">
                    <a16:creationId xmlns:a16="http://schemas.microsoft.com/office/drawing/2014/main" id="{85EF7A89-A996-B548-A9E4-9034FDC21EDD}"/>
                  </a:ext>
                </a:extLst>
              </p:cNvPr>
              <p:cNvSpPr/>
              <p:nvPr/>
            </p:nvSpPr>
            <p:spPr>
              <a:xfrm>
                <a:off x="2224433" y="2935641"/>
                <a:ext cx="2141101" cy="830996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CONVERSION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34A81-9F26-6D42-B768-6BFDFBFC158C}"/>
                  </a:ext>
                </a:extLst>
              </p:cNvPr>
              <p:cNvSpPr txBox="1"/>
              <p:nvPr/>
            </p:nvSpPr>
            <p:spPr>
              <a:xfrm>
                <a:off x="4341450" y="2827918"/>
                <a:ext cx="30565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x-axis = time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y-axis = coefficient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F7ED76-FB1C-654C-929F-B869502C4A7C}"/>
                  </a:ext>
                </a:extLst>
              </p:cNvPr>
              <p:cNvSpPr txBox="1"/>
              <p:nvPr/>
            </p:nvSpPr>
            <p:spPr>
              <a:xfrm>
                <a:off x="815581" y="3012585"/>
                <a:ext cx="13038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Audio</a:t>
                </a:r>
              </a:p>
            </p:txBody>
          </p:sp>
        </p:grp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89741AD6-59E5-CD49-8DC2-1381F1A8FDE2}"/>
                </a:ext>
              </a:extLst>
            </p:cNvPr>
            <p:cNvSpPr/>
            <p:nvPr/>
          </p:nvSpPr>
          <p:spPr>
            <a:xfrm rot="16200000">
              <a:off x="6390802" y="3440952"/>
              <a:ext cx="434657" cy="2516704"/>
            </a:xfrm>
            <a:prstGeom prst="rightBrac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08C9EA-64B7-BE46-BB16-131EAFC75288}"/>
                </a:ext>
              </a:extLst>
            </p:cNvPr>
            <p:cNvSpPr txBox="1"/>
            <p:nvPr/>
          </p:nvSpPr>
          <p:spPr>
            <a:xfrm>
              <a:off x="5403968" y="3892427"/>
              <a:ext cx="2352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00"/>
                  </a:solidFill>
                </a:rPr>
                <a:t>MFCC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683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FF07-08A3-43F2-9262-0548B38B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 Accuracy (avg)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484A2-AFF6-4565-B020-22591F64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80" y="1808500"/>
            <a:ext cx="8782677" cy="50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5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F982-E1C4-4951-905A-89353181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 Accuracy (all)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678A5-ED28-483D-B527-327A80E5B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9" y="1903867"/>
            <a:ext cx="8351521" cy="47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9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FF07-08A3-43F2-9262-0548B38B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 Accuracy (avg)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5F9C4-F997-4CB7-8CA9-35856807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49" y="1837507"/>
            <a:ext cx="8586787" cy="48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F982-E1C4-4951-905A-89353181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 Accuracy (all)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68369-2CEB-4201-A6D8-B9EF5486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35" y="1835020"/>
            <a:ext cx="8714743" cy="49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1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FF07-08A3-43F2-9262-0548B38B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 Accuracy (avg)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09E20-C493-42AD-8FD7-BFB19ABF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13" y="1820091"/>
            <a:ext cx="8559456" cy="48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8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D162-592B-439D-8369-FD307C40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Analysis(Input)</a:t>
            </a:r>
          </a:p>
        </p:txBody>
      </p:sp>
      <p:pic>
        <p:nvPicPr>
          <p:cNvPr id="5" name="slide2" descr="Dashboard 1">
            <a:extLst>
              <a:ext uri="{FF2B5EF4-FFF2-40B4-BE49-F238E27FC236}">
                <a16:creationId xmlns:a16="http://schemas.microsoft.com/office/drawing/2014/main" id="{61667F5D-B0DB-7645-B181-BFE030002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052998"/>
            <a:ext cx="8178800" cy="451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2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7E11-5D6E-A340-9135-D6B2BA3F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Numbers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A52DD-1085-5943-ADF0-DC52A75A5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791" y="2438971"/>
            <a:ext cx="5087075" cy="536005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Neural Network Sequential Model (Sequential model)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92EF67-8B3B-174C-A8D9-24D08201A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6" y="2151114"/>
            <a:ext cx="5087073" cy="553373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Support Vector Machine (SVM model)</a:t>
            </a:r>
          </a:p>
        </p:txBody>
      </p:sp>
      <p:pic>
        <p:nvPicPr>
          <p:cNvPr id="11" name="Picture 4" descr="Support Vector Machine Tutorial">
            <a:extLst>
              <a:ext uri="{FF2B5EF4-FFF2-40B4-BE49-F238E27FC236}">
                <a16:creationId xmlns:a16="http://schemas.microsoft.com/office/drawing/2014/main" id="{19C75863-D142-0F4D-AEEF-DD579AF8AF7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92470"/>
            <a:ext cx="5926470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F visualization of Working of Neural Network">
            <a:extLst>
              <a:ext uri="{FF2B5EF4-FFF2-40B4-BE49-F238E27FC236}">
                <a16:creationId xmlns:a16="http://schemas.microsoft.com/office/drawing/2014/main" id="{4448198C-5142-D943-B7D3-B3E74A9C286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1" y="3192470"/>
            <a:ext cx="5392737" cy="31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55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D162-592B-439D-8369-FD307C40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file reconstruct from </a:t>
            </a:r>
            <a:r>
              <a:rPr lang="en-US" dirty="0" err="1"/>
              <a:t>mfcc</a:t>
            </a:r>
            <a:r>
              <a:rPr lang="en-US" dirty="0"/>
              <a:t> values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688E51-CDC7-4B37-8E95-C0169CB7D1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3"/>
          <a:srcRect l="2211" r="1"/>
          <a:stretch/>
        </p:blipFill>
        <p:spPr>
          <a:xfrm>
            <a:off x="4670669" y="2113358"/>
            <a:ext cx="3772057" cy="114728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FF3996-755A-4996-B550-233D87AB6B27}"/>
              </a:ext>
            </a:extLst>
          </p:cNvPr>
          <p:cNvSpPr txBox="1"/>
          <p:nvPr/>
        </p:nvSpPr>
        <p:spPr>
          <a:xfrm>
            <a:off x="581191" y="1942598"/>
            <a:ext cx="388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 Reading audio file (Street Music)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9D8CF-314B-4EC6-9EE8-8881346D0C3C}"/>
              </a:ext>
            </a:extLst>
          </p:cNvPr>
          <p:cNvSpPr txBox="1"/>
          <p:nvPr/>
        </p:nvSpPr>
        <p:spPr>
          <a:xfrm>
            <a:off x="4556887" y="1872887"/>
            <a:ext cx="388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Step2: Extract MFCC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0A1F4-B894-4963-BEAF-CCB9E8DE8FEC}"/>
              </a:ext>
            </a:extLst>
          </p:cNvPr>
          <p:cNvSpPr txBox="1"/>
          <p:nvPr/>
        </p:nvSpPr>
        <p:spPr>
          <a:xfrm>
            <a:off x="4670669" y="3286683"/>
            <a:ext cx="388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Step3: Reconstruct the audio file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3AAE0-F470-4A6D-815A-A5106C22834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30513" y="3656015"/>
            <a:ext cx="2779420" cy="30499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83C4DD-A306-4D7D-B479-0896FABE02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7610" y="2311930"/>
            <a:ext cx="2868036" cy="4306300"/>
          </a:xfrm>
          <a:prstGeom prst="rect">
            <a:avLst/>
          </a:prstGeom>
        </p:spPr>
      </p:pic>
      <p:pic>
        <p:nvPicPr>
          <p:cNvPr id="21" name="download (1)">
            <a:hlinkClick r:id="" action="ppaction://media"/>
            <a:extLst>
              <a:ext uri="{FF2B5EF4-FFF2-40B4-BE49-F238E27FC236}">
                <a16:creationId xmlns:a16="http://schemas.microsoft.com/office/drawing/2014/main" id="{3F0A14A0-CD28-46ED-AF66-47B4BA66AF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638426" y="6126541"/>
            <a:ext cx="609600" cy="609600"/>
          </a:xfrm>
          <a:prstGeom prst="rect">
            <a:avLst/>
          </a:prstGeom>
        </p:spPr>
      </p:pic>
      <p:pic>
        <p:nvPicPr>
          <p:cNvPr id="22" name="download (2)">
            <a:hlinkClick r:id="" action="ppaction://media"/>
            <a:extLst>
              <a:ext uri="{FF2B5EF4-FFF2-40B4-BE49-F238E27FC236}">
                <a16:creationId xmlns:a16="http://schemas.microsoft.com/office/drawing/2014/main" id="{EEAFAC60-1CA5-4A20-87CB-DC4F8C31E3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6715188" y="6209666"/>
            <a:ext cx="609600" cy="609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6C1A2D-B654-4539-8BC6-D6BF5823DBCD}"/>
              </a:ext>
            </a:extLst>
          </p:cNvPr>
          <p:cNvSpPr txBox="1"/>
          <p:nvPr/>
        </p:nvSpPr>
        <p:spPr>
          <a:xfrm>
            <a:off x="7887456" y="4060195"/>
            <a:ext cx="176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Air Conditioner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64FAC0-C584-4441-8501-EF732FCF6ADC}"/>
              </a:ext>
            </a:extLst>
          </p:cNvPr>
          <p:cNvSpPr txBox="1"/>
          <p:nvPr/>
        </p:nvSpPr>
        <p:spPr>
          <a:xfrm>
            <a:off x="9477870" y="3554036"/>
            <a:ext cx="95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60BFB4-8A48-4DC5-A0B4-E8DC2FE54B88}"/>
              </a:ext>
            </a:extLst>
          </p:cNvPr>
          <p:cNvSpPr txBox="1"/>
          <p:nvPr/>
        </p:nvSpPr>
        <p:spPr>
          <a:xfrm>
            <a:off x="10453688" y="3543605"/>
            <a:ext cx="142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</a:t>
            </a:r>
          </a:p>
        </p:txBody>
      </p:sp>
      <p:pic>
        <p:nvPicPr>
          <p:cNvPr id="29" name="download (3)">
            <a:hlinkClick r:id="" action="ppaction://media"/>
            <a:extLst>
              <a:ext uri="{FF2B5EF4-FFF2-40B4-BE49-F238E27FC236}">
                <a16:creationId xmlns:a16="http://schemas.microsoft.com/office/drawing/2014/main" id="{847226C1-089B-45A7-8BBA-76E0DC31542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651531" y="3940061"/>
            <a:ext cx="609600" cy="609600"/>
          </a:xfrm>
          <a:prstGeom prst="rect">
            <a:avLst/>
          </a:prstGeom>
        </p:spPr>
      </p:pic>
      <p:pic>
        <p:nvPicPr>
          <p:cNvPr id="30" name="download (4)">
            <a:hlinkClick r:id="" action="ppaction://media"/>
            <a:extLst>
              <a:ext uri="{FF2B5EF4-FFF2-40B4-BE49-F238E27FC236}">
                <a16:creationId xmlns:a16="http://schemas.microsoft.com/office/drawing/2014/main" id="{8AEDBF31-2D9F-4A71-84BA-C3F0217A002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0874790" y="3936598"/>
            <a:ext cx="609600" cy="6096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07284DD-972C-43A9-A472-1808AFCA464F}"/>
              </a:ext>
            </a:extLst>
          </p:cNvPr>
          <p:cNvSpPr txBox="1"/>
          <p:nvPr/>
        </p:nvSpPr>
        <p:spPr>
          <a:xfrm>
            <a:off x="7884164" y="4786226"/>
            <a:ext cx="176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 Horn</a:t>
            </a:r>
          </a:p>
        </p:txBody>
      </p:sp>
      <p:pic>
        <p:nvPicPr>
          <p:cNvPr id="35" name="download (7)">
            <a:hlinkClick r:id="" action="ppaction://media"/>
            <a:extLst>
              <a:ext uri="{FF2B5EF4-FFF2-40B4-BE49-F238E27FC236}">
                <a16:creationId xmlns:a16="http://schemas.microsoft.com/office/drawing/2014/main" id="{DF0DABB0-CD43-4C40-A72D-232DAA5A513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651531" y="5454614"/>
            <a:ext cx="609600" cy="609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5965DE-249D-465B-9E77-1218AD7FD471}"/>
              </a:ext>
            </a:extLst>
          </p:cNvPr>
          <p:cNvSpPr txBox="1"/>
          <p:nvPr/>
        </p:nvSpPr>
        <p:spPr>
          <a:xfrm>
            <a:off x="7884164" y="5574748"/>
            <a:ext cx="176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 bark</a:t>
            </a:r>
          </a:p>
        </p:txBody>
      </p:sp>
      <p:pic>
        <p:nvPicPr>
          <p:cNvPr id="39" name="download (9)">
            <a:hlinkClick r:id="" action="ppaction://media"/>
            <a:extLst>
              <a:ext uri="{FF2B5EF4-FFF2-40B4-BE49-F238E27FC236}">
                <a16:creationId xmlns:a16="http://schemas.microsoft.com/office/drawing/2014/main" id="{BFE982AB-8A66-4479-A971-C1D5FB633A9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658209" y="6209666"/>
            <a:ext cx="609600" cy="609600"/>
          </a:xfrm>
          <a:prstGeom prst="rect">
            <a:avLst/>
          </a:prstGeom>
        </p:spPr>
      </p:pic>
      <p:pic>
        <p:nvPicPr>
          <p:cNvPr id="40" name="download (10)">
            <a:hlinkClick r:id="" action="ppaction://media"/>
            <a:extLst>
              <a:ext uri="{FF2B5EF4-FFF2-40B4-BE49-F238E27FC236}">
                <a16:creationId xmlns:a16="http://schemas.microsoft.com/office/drawing/2014/main" id="{893E9829-93B6-4A5C-B408-AF80C27D4657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0874790" y="6226871"/>
            <a:ext cx="609600" cy="609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9122DF4-E558-424C-A3EF-F758129BA10C}"/>
              </a:ext>
            </a:extLst>
          </p:cNvPr>
          <p:cNvSpPr txBox="1"/>
          <p:nvPr/>
        </p:nvSpPr>
        <p:spPr>
          <a:xfrm>
            <a:off x="7884163" y="6290464"/>
            <a:ext cx="176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Gun Shot</a:t>
            </a:r>
          </a:p>
        </p:txBody>
      </p:sp>
      <p:pic>
        <p:nvPicPr>
          <p:cNvPr id="43" name="download (11)">
            <a:hlinkClick r:id="" action="ppaction://media"/>
            <a:extLst>
              <a:ext uri="{FF2B5EF4-FFF2-40B4-BE49-F238E27FC236}">
                <a16:creationId xmlns:a16="http://schemas.microsoft.com/office/drawing/2014/main" id="{C40A1B8E-00D9-4A27-8A38-5DF49C42F416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0859805" y="4680964"/>
            <a:ext cx="609600" cy="609600"/>
          </a:xfrm>
          <a:prstGeom prst="rect">
            <a:avLst/>
          </a:prstGeom>
        </p:spPr>
      </p:pic>
      <p:pic>
        <p:nvPicPr>
          <p:cNvPr id="44" name="download (12)">
            <a:hlinkClick r:id="" action="ppaction://media"/>
            <a:extLst>
              <a:ext uri="{FF2B5EF4-FFF2-40B4-BE49-F238E27FC236}">
                <a16:creationId xmlns:a16="http://schemas.microsoft.com/office/drawing/2014/main" id="{02F469CC-9433-42A3-8A60-09C4C4E49EEF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644422" y="4729665"/>
            <a:ext cx="609600" cy="609600"/>
          </a:xfrm>
          <a:prstGeom prst="rect">
            <a:avLst/>
          </a:prstGeom>
        </p:spPr>
      </p:pic>
      <p:pic>
        <p:nvPicPr>
          <p:cNvPr id="45" name="download (13)">
            <a:hlinkClick r:id="" action="ppaction://media"/>
            <a:extLst>
              <a:ext uri="{FF2B5EF4-FFF2-40B4-BE49-F238E27FC236}">
                <a16:creationId xmlns:a16="http://schemas.microsoft.com/office/drawing/2014/main" id="{4232A80E-45F6-41FA-B67E-BB39BB658C43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0874790" y="54779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35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13623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D162-592B-439D-8369-FD307C40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Challenges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2D63C0-93AE-8B45-9662-A62A7BDCBA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6679" y="2356458"/>
            <a:ext cx="3633787" cy="3633787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47BB92-5160-5548-B427-D9952443A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5119" y="2228003"/>
            <a:ext cx="4935690" cy="3633047"/>
          </a:xfrm>
        </p:spPr>
        <p:txBody>
          <a:bodyPr/>
          <a:lstStyle/>
          <a:p>
            <a:r>
              <a:rPr lang="en-US" dirty="0"/>
              <a:t>MFCCs (Mel-Frequency Cepstral Coefficients)</a:t>
            </a:r>
          </a:p>
          <a:p>
            <a:pPr marL="324000" lvl="1" indent="0">
              <a:buNone/>
            </a:pPr>
            <a:r>
              <a:rPr lang="en-US" dirty="0"/>
              <a:t>Well-known sound feature for machine learning</a:t>
            </a:r>
          </a:p>
          <a:p>
            <a:pPr marL="324000" lvl="1" indent="0">
              <a:buNone/>
            </a:pPr>
            <a:r>
              <a:rPr lang="en-US" dirty="0" err="1"/>
              <a:t>mfcc</a:t>
            </a:r>
            <a:r>
              <a:rPr lang="en-US" dirty="0"/>
              <a:t>=</a:t>
            </a:r>
            <a:r>
              <a:rPr lang="en-US" dirty="0" err="1"/>
              <a:t>librosa.feature.mfcc</a:t>
            </a:r>
            <a:r>
              <a:rPr lang="en-US" dirty="0"/>
              <a:t>(signal, </a:t>
            </a:r>
            <a:r>
              <a:rPr lang="en-US" dirty="0" err="1"/>
              <a:t>sr</a:t>
            </a:r>
            <a:r>
              <a:rPr lang="en-US" dirty="0"/>
              <a:t>, </a:t>
            </a:r>
            <a:r>
              <a:rPr lang="en-US" dirty="0" err="1"/>
              <a:t>n_mfcc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Sound : </a:t>
            </a:r>
            <a:r>
              <a:rPr lang="en-US" dirty="0" err="1"/>
              <a:t>dog_bark</a:t>
            </a:r>
            <a:endParaRPr lang="en-US" dirty="0"/>
          </a:p>
          <a:p>
            <a:pPr lvl="1"/>
            <a:r>
              <a:rPr lang="en-US" dirty="0"/>
              <a:t>Duration : 4 sec</a:t>
            </a:r>
          </a:p>
          <a:p>
            <a:pPr lvl="1"/>
            <a:r>
              <a:rPr lang="en-US" dirty="0" err="1"/>
              <a:t>N_mfccs</a:t>
            </a:r>
            <a:r>
              <a:rPr lang="en-US" dirty="0"/>
              <a:t> (number of </a:t>
            </a:r>
            <a:r>
              <a:rPr lang="en-US" dirty="0" err="1"/>
              <a:t>mfccs</a:t>
            </a:r>
            <a:r>
              <a:rPr lang="en-US" dirty="0"/>
              <a:t>) = 13</a:t>
            </a:r>
          </a:p>
          <a:p>
            <a:pPr lvl="1"/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mfcc</a:t>
            </a:r>
            <a:r>
              <a:rPr lang="en-US" dirty="0"/>
              <a:t>)= 173 = 22050x4 / </a:t>
            </a:r>
            <a:r>
              <a:rPr lang="en-US" dirty="0" err="1"/>
              <a:t>hop_length</a:t>
            </a:r>
            <a:r>
              <a:rPr lang="en-US" dirty="0"/>
              <a:t>(512)</a:t>
            </a:r>
          </a:p>
          <a:p>
            <a:pPr lvl="1">
              <a:buFont typeface="Symbol" pitchFamily="2" charset="2"/>
              <a:buChar char="Þ"/>
            </a:pPr>
            <a:r>
              <a:rPr lang="en-US" dirty="0"/>
              <a:t>13 x 173 entries or 2249 (flattened) </a:t>
            </a:r>
          </a:p>
          <a:p>
            <a:pPr marL="324000" lvl="1" indent="0">
              <a:buNone/>
            </a:pPr>
            <a:r>
              <a:rPr lang="en-US" dirty="0"/>
              <a:t>Spark </a:t>
            </a:r>
            <a:r>
              <a:rPr lang="en-US" dirty="0" err="1"/>
              <a:t>jdbc</a:t>
            </a:r>
            <a:r>
              <a:rPr lang="en-US" dirty="0"/>
              <a:t> : limit for the columns numbers (1600?)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610F97-01A5-1840-ADD6-4F13C627D0B9}"/>
              </a:ext>
            </a:extLst>
          </p:cNvPr>
          <p:cNvCxnSpPr/>
          <p:nvPr/>
        </p:nvCxnSpPr>
        <p:spPr>
          <a:xfrm>
            <a:off x="901338" y="2611138"/>
            <a:ext cx="280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55C618-E191-3A42-8850-5B45358B4EDD}"/>
              </a:ext>
            </a:extLst>
          </p:cNvPr>
          <p:cNvSpPr txBox="1"/>
          <p:nvPr/>
        </p:nvSpPr>
        <p:spPr>
          <a:xfrm>
            <a:off x="1774680" y="224838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2E5BFF-C1E4-1141-93D9-3FDD3AD912A3}"/>
              </a:ext>
            </a:extLst>
          </p:cNvPr>
          <p:cNvCxnSpPr/>
          <p:nvPr/>
        </p:nvCxnSpPr>
        <p:spPr>
          <a:xfrm>
            <a:off x="744584" y="2807081"/>
            <a:ext cx="0" cy="27954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DD644A-C15D-FD49-8050-16B4884C0F0C}"/>
              </a:ext>
            </a:extLst>
          </p:cNvPr>
          <p:cNvSpPr txBox="1"/>
          <p:nvPr/>
        </p:nvSpPr>
        <p:spPr>
          <a:xfrm>
            <a:off x="329086" y="36822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0575677-64E9-7741-B9F2-1E6FE7BBB099}"/>
              </a:ext>
            </a:extLst>
          </p:cNvPr>
          <p:cNvGraphicFramePr>
            <a:graphicFrameLocks noGrp="1"/>
          </p:cNvGraphicFramePr>
          <p:nvPr/>
        </p:nvGraphicFramePr>
        <p:xfrm>
          <a:off x="4378372" y="3429000"/>
          <a:ext cx="1541532" cy="18519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1532">
                  <a:extLst>
                    <a:ext uri="{9D8B030D-6E8A-4147-A177-3AD203B41FA5}">
                      <a16:colId xmlns:a16="http://schemas.microsoft.com/office/drawing/2014/main" val="1794524948"/>
                    </a:ext>
                  </a:extLst>
                </a:gridCol>
              </a:tblGrid>
              <a:tr h="672737">
                <a:tc>
                  <a:txBody>
                    <a:bodyPr/>
                    <a:lstStyle/>
                    <a:p>
                      <a:r>
                        <a:rPr lang="en-US" dirty="0"/>
                        <a:t>[  [ ], [ ] .. 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019589"/>
                  </a:ext>
                </a:extLst>
              </a:tr>
              <a:tr h="589617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73538"/>
                  </a:ext>
                </a:extLst>
              </a:tr>
              <a:tr h="589617">
                <a:tc>
                  <a:txBody>
                    <a:bodyPr/>
                    <a:lstStyle/>
                    <a:p>
                      <a:r>
                        <a:rPr lang="en-US" dirty="0"/>
                        <a:t>[. [], [], .. 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440471"/>
                  </a:ext>
                </a:extLst>
              </a:tr>
            </a:tbl>
          </a:graphicData>
        </a:graphic>
      </p:graphicFrame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33B460D-D225-9247-ABDA-F3A57676F908}"/>
              </a:ext>
            </a:extLst>
          </p:cNvPr>
          <p:cNvCxnSpPr>
            <a:cxnSpLocks/>
          </p:cNvCxnSpPr>
          <p:nvPr/>
        </p:nvCxnSpPr>
        <p:spPr>
          <a:xfrm>
            <a:off x="3709852" y="3252651"/>
            <a:ext cx="668519" cy="4296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2389642-2657-8F4B-84BC-CC2AF9924095}"/>
              </a:ext>
            </a:extLst>
          </p:cNvPr>
          <p:cNvSpPr/>
          <p:nvPr/>
        </p:nvSpPr>
        <p:spPr>
          <a:xfrm>
            <a:off x="6096000" y="3429000"/>
            <a:ext cx="239486" cy="18519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C59284-0E6C-B746-81B4-5C97F7C3FCA8}"/>
              </a:ext>
            </a:extLst>
          </p:cNvPr>
          <p:cNvSpPr txBox="1"/>
          <p:nvPr/>
        </p:nvSpPr>
        <p:spPr>
          <a:xfrm>
            <a:off x="6263388" y="404069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8732</a:t>
            </a:r>
          </a:p>
          <a:p>
            <a:r>
              <a:rPr lang="en-US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85953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1D4F-4A98-4C1C-BFC5-500F51CB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C52D2C9-0007-4DB7-9905-F8FE9A8E9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1415"/>
            <a:ext cx="10220632" cy="5110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DB9EA-4982-4C59-8CC4-F1D99C3E9BE6}"/>
              </a:ext>
            </a:extLst>
          </p:cNvPr>
          <p:cNvSpPr txBox="1"/>
          <p:nvPr/>
        </p:nvSpPr>
        <p:spPr>
          <a:xfrm>
            <a:off x="7423700" y="1779687"/>
            <a:ext cx="4768300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Change the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	Adjust the neurons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	Adjust the number of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Increase data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>
                <a:highlight>
                  <a:srgbClr val="FFFF00"/>
                </a:highlight>
              </a:rPr>
              <a:t>Apply transformation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	reducing vector size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	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Early stopping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Drop-out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Randomly drop neurons while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Increases network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FFFF00"/>
                </a:highlight>
              </a:rPr>
              <a:t>Regularization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	</a:t>
            </a:r>
            <a:r>
              <a:rPr lang="en-US" dirty="0"/>
              <a:t>Adds penalty to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Punish large 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L1 and L2 concepts</a:t>
            </a:r>
          </a:p>
        </p:txBody>
      </p:sp>
    </p:spTree>
    <p:extLst>
      <p:ext uri="{BB962C8B-B14F-4D97-AF65-F5344CB8AC3E}">
        <p14:creationId xmlns:p14="http://schemas.microsoft.com/office/powerpoint/2010/main" val="362564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1D4F-4A98-4C1C-BFC5-500F51CB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Regularizes and Dropping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C8E159B-388C-469B-B7AE-0188291A5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8516"/>
            <a:ext cx="8676968" cy="433848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971D56-D580-4CEE-B134-45D3D96B7F79}"/>
              </a:ext>
            </a:extLst>
          </p:cNvPr>
          <p:cNvGrpSpPr/>
          <p:nvPr/>
        </p:nvGrpSpPr>
        <p:grpSpPr>
          <a:xfrm>
            <a:off x="8450345" y="2123585"/>
            <a:ext cx="3356713" cy="1342103"/>
            <a:chOff x="1150374" y="2379406"/>
            <a:chExt cx="8905573" cy="310699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E041AA-766D-405B-8FE2-9BD2F3DFB923}"/>
                </a:ext>
              </a:extLst>
            </p:cNvPr>
            <p:cNvSpPr/>
            <p:nvPr/>
          </p:nvSpPr>
          <p:spPr>
            <a:xfrm>
              <a:off x="1150374" y="3603295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FFC5A3-54D2-4DF6-9D61-DFF741E9FDAD}"/>
                </a:ext>
              </a:extLst>
            </p:cNvPr>
            <p:cNvSpPr/>
            <p:nvPr/>
          </p:nvSpPr>
          <p:spPr>
            <a:xfrm>
              <a:off x="308733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598F18-F370-40D2-BE52-645A086A1280}"/>
                </a:ext>
              </a:extLst>
            </p:cNvPr>
            <p:cNvSpPr/>
            <p:nvPr/>
          </p:nvSpPr>
          <p:spPr>
            <a:xfrm>
              <a:off x="310208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B41B72-1955-4413-BC17-8079FA7F83F3}"/>
                </a:ext>
              </a:extLst>
            </p:cNvPr>
            <p:cNvSpPr/>
            <p:nvPr/>
          </p:nvSpPr>
          <p:spPr>
            <a:xfrm>
              <a:off x="3097163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67C100-65CE-43E6-A4DD-84E105AC0163}"/>
                </a:ext>
              </a:extLst>
            </p:cNvPr>
            <p:cNvSpPr/>
            <p:nvPr/>
          </p:nvSpPr>
          <p:spPr>
            <a:xfrm>
              <a:off x="5304505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D59CE02-7769-45FF-8D4D-E03BC925E066}"/>
                </a:ext>
              </a:extLst>
            </p:cNvPr>
            <p:cNvSpPr/>
            <p:nvPr/>
          </p:nvSpPr>
          <p:spPr>
            <a:xfrm>
              <a:off x="5319255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0F98692-DC9B-4321-8750-04CDF3DF398C}"/>
                </a:ext>
              </a:extLst>
            </p:cNvPr>
            <p:cNvSpPr/>
            <p:nvPr/>
          </p:nvSpPr>
          <p:spPr>
            <a:xfrm>
              <a:off x="5314338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136A928-9A51-4E7B-A3A1-81D7F6D6A4CB}"/>
                </a:ext>
              </a:extLst>
            </p:cNvPr>
            <p:cNvSpPr/>
            <p:nvPr/>
          </p:nvSpPr>
          <p:spPr>
            <a:xfrm>
              <a:off x="752168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FDA5AE-E714-4447-AD32-5EA12D7AD39D}"/>
                </a:ext>
              </a:extLst>
            </p:cNvPr>
            <p:cNvSpPr/>
            <p:nvPr/>
          </p:nvSpPr>
          <p:spPr>
            <a:xfrm>
              <a:off x="753643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9D7DCA-68AF-4DEE-9DFC-6C7701EBA0BF}"/>
                </a:ext>
              </a:extLst>
            </p:cNvPr>
            <p:cNvSpPr/>
            <p:nvPr/>
          </p:nvSpPr>
          <p:spPr>
            <a:xfrm>
              <a:off x="7531513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6A3819-EAD4-4B1B-8198-8FE8CA2A665D}"/>
                </a:ext>
              </a:extLst>
            </p:cNvPr>
            <p:cNvSpPr/>
            <p:nvPr/>
          </p:nvSpPr>
          <p:spPr>
            <a:xfrm>
              <a:off x="9451263" y="3603294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6C7C52-39C5-4910-A63E-FCE3B7B0435F}"/>
                </a:ext>
              </a:extLst>
            </p:cNvPr>
            <p:cNvCxnSpPr>
              <a:stCxn id="8" idx="7"/>
              <a:endCxn id="9" idx="2"/>
            </p:cNvCxnSpPr>
            <p:nvPr/>
          </p:nvCxnSpPr>
          <p:spPr>
            <a:xfrm flipV="1">
              <a:off x="1666504" y="2659626"/>
              <a:ext cx="1420826" cy="1025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CCEC12-000F-4B10-88F5-574E621AAF0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1755058" y="3883515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1E3588-CC60-45FA-8B6F-02301BC67DDE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1627177" y="4116166"/>
              <a:ext cx="1558540" cy="891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98F438-CBC4-4A62-8439-0ECDB09CFE1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3682057" y="2659625"/>
              <a:ext cx="16224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B7B9B9-699F-4602-A17A-6A746CDC65A9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3603460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AD9907-0487-4BF7-8DF4-9443537605EF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3692014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F2153C-831D-4BF5-981D-85EB654C9F09}"/>
                </a:ext>
              </a:extLst>
            </p:cNvPr>
            <p:cNvCxnSpPr>
              <a:cxnSpLocks/>
            </p:cNvCxnSpPr>
            <p:nvPr/>
          </p:nvCxnSpPr>
          <p:spPr>
            <a:xfrm>
              <a:off x="3564133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54152E-ADEC-49AA-BC94-878D08DFAFA4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3701847" y="5206181"/>
              <a:ext cx="1612491" cy="2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007124-A39E-429A-9244-08932D5F83BC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3701847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6D7405-4545-4612-AC0C-20F156C2C85F}"/>
                </a:ext>
              </a:extLst>
            </p:cNvPr>
            <p:cNvCxnSpPr>
              <a:cxnSpLocks/>
              <a:stCxn id="11" idx="7"/>
              <a:endCxn id="12" idx="3"/>
            </p:cNvCxnSpPr>
            <p:nvPr/>
          </p:nvCxnSpPr>
          <p:spPr>
            <a:xfrm flipV="1">
              <a:off x="3613293" y="2857771"/>
              <a:ext cx="1779766" cy="2150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95F94BA-49F9-4D3E-9EBC-2E94865DB31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689559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BBEE77A-42AE-4F05-994C-EF475B50C89D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586255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15CD09-7396-4DB6-A3D2-6FEE5CFFFFE3}"/>
                </a:ext>
              </a:extLst>
            </p:cNvPr>
            <p:cNvCxnSpPr>
              <a:cxnSpLocks/>
            </p:cNvCxnSpPr>
            <p:nvPr/>
          </p:nvCxnSpPr>
          <p:spPr>
            <a:xfrm>
              <a:off x="5911422" y="2659625"/>
              <a:ext cx="16224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9CEE797-8946-46B6-90F9-E92D138CF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2825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BCA7D7-5ADD-40CE-8393-102918E41FCC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9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09F3BE-22AD-4CB9-B6C8-9A2912D56F0A}"/>
                </a:ext>
              </a:extLst>
            </p:cNvPr>
            <p:cNvCxnSpPr>
              <a:cxnSpLocks/>
            </p:cNvCxnSpPr>
            <p:nvPr/>
          </p:nvCxnSpPr>
          <p:spPr>
            <a:xfrm>
              <a:off x="5793498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F7692E-6BAB-4071-9C02-BF3B01D91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5206181"/>
              <a:ext cx="1612491" cy="2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BFFC5B2-A653-4786-8992-31A033EA1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C5132E3-A94C-4700-A527-AD4DDBD54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658" y="2857771"/>
              <a:ext cx="1779766" cy="2150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85C5DE4-CF44-4E12-8A8B-D665FCB0A184}"/>
                </a:ext>
              </a:extLst>
            </p:cNvPr>
            <p:cNvCxnSpPr>
              <a:cxnSpLocks/>
            </p:cNvCxnSpPr>
            <p:nvPr/>
          </p:nvCxnSpPr>
          <p:spPr>
            <a:xfrm>
              <a:off x="5918924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DA3F07-877D-46FF-B629-65B0F8DE8F8F}"/>
                </a:ext>
              </a:extLst>
            </p:cNvPr>
            <p:cNvCxnSpPr>
              <a:cxnSpLocks/>
            </p:cNvCxnSpPr>
            <p:nvPr/>
          </p:nvCxnSpPr>
          <p:spPr>
            <a:xfrm>
              <a:off x="5815620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3D880E8-8A4F-4CAB-A5E2-E59877F93528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8136197" y="2674669"/>
              <a:ext cx="1403620" cy="1010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FC18EF-F14A-47BE-96AD-96AF188F7614}"/>
                </a:ext>
              </a:extLst>
            </p:cNvPr>
            <p:cNvCxnSpPr>
              <a:cxnSpLocks/>
            </p:cNvCxnSpPr>
            <p:nvPr/>
          </p:nvCxnSpPr>
          <p:spPr>
            <a:xfrm>
              <a:off x="8126364" y="3856658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AF8921-4BC0-4A9A-910A-4087997A8E96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V="1">
              <a:off x="8136197" y="4081659"/>
              <a:ext cx="1403620" cy="984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A74230-93BA-4C92-B6EE-030A8A35047B}"/>
              </a:ext>
            </a:extLst>
          </p:cNvPr>
          <p:cNvGrpSpPr/>
          <p:nvPr/>
        </p:nvGrpSpPr>
        <p:grpSpPr>
          <a:xfrm>
            <a:off x="8479843" y="3753560"/>
            <a:ext cx="3327215" cy="1153613"/>
            <a:chOff x="1150374" y="2379406"/>
            <a:chExt cx="8905573" cy="310699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44D0408-1FF1-44B0-955D-47C19F6F0B8E}"/>
                </a:ext>
              </a:extLst>
            </p:cNvPr>
            <p:cNvSpPr/>
            <p:nvPr/>
          </p:nvSpPr>
          <p:spPr>
            <a:xfrm>
              <a:off x="1150374" y="3603295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7806FD0-3330-4207-A8BF-9BC9D665FEF8}"/>
                </a:ext>
              </a:extLst>
            </p:cNvPr>
            <p:cNvSpPr/>
            <p:nvPr/>
          </p:nvSpPr>
          <p:spPr>
            <a:xfrm>
              <a:off x="308733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2237611-8A3A-4AB5-8C0A-A35525B7E935}"/>
                </a:ext>
              </a:extLst>
            </p:cNvPr>
            <p:cNvSpPr/>
            <p:nvPr/>
          </p:nvSpPr>
          <p:spPr>
            <a:xfrm>
              <a:off x="310208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3161B9C-471E-4EF5-A25B-C339D11CBDF7}"/>
                </a:ext>
              </a:extLst>
            </p:cNvPr>
            <p:cNvSpPr/>
            <p:nvPr/>
          </p:nvSpPr>
          <p:spPr>
            <a:xfrm>
              <a:off x="3097163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2D9758-A71E-40D2-8C40-9B4C3AB046C6}"/>
                </a:ext>
              </a:extLst>
            </p:cNvPr>
            <p:cNvSpPr/>
            <p:nvPr/>
          </p:nvSpPr>
          <p:spPr>
            <a:xfrm>
              <a:off x="5304505" y="2379406"/>
              <a:ext cx="604684" cy="560439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B8FA59F-85BD-4FFD-8092-B161C1CBF4F8}"/>
                </a:ext>
              </a:extLst>
            </p:cNvPr>
            <p:cNvSpPr/>
            <p:nvPr/>
          </p:nvSpPr>
          <p:spPr>
            <a:xfrm>
              <a:off x="5319255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6397E34-9FA4-4D46-A78C-7E844C5D5420}"/>
                </a:ext>
              </a:extLst>
            </p:cNvPr>
            <p:cNvSpPr/>
            <p:nvPr/>
          </p:nvSpPr>
          <p:spPr>
            <a:xfrm>
              <a:off x="5314338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E2A96B5-1296-436C-B7B0-80C72CA0555D}"/>
                </a:ext>
              </a:extLst>
            </p:cNvPr>
            <p:cNvSpPr/>
            <p:nvPr/>
          </p:nvSpPr>
          <p:spPr>
            <a:xfrm>
              <a:off x="752168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8FEC293-A86F-4EE4-BE01-427B11CF9F9B}"/>
                </a:ext>
              </a:extLst>
            </p:cNvPr>
            <p:cNvSpPr/>
            <p:nvPr/>
          </p:nvSpPr>
          <p:spPr>
            <a:xfrm>
              <a:off x="753643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13ADF22-EAC0-4D49-B894-C6BBF3CAD1CC}"/>
                </a:ext>
              </a:extLst>
            </p:cNvPr>
            <p:cNvSpPr/>
            <p:nvPr/>
          </p:nvSpPr>
          <p:spPr>
            <a:xfrm>
              <a:off x="7531513" y="4925961"/>
              <a:ext cx="604684" cy="560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BA2F43-6D30-4F01-A5D7-21B2D7BA883F}"/>
                </a:ext>
              </a:extLst>
            </p:cNvPr>
            <p:cNvSpPr/>
            <p:nvPr/>
          </p:nvSpPr>
          <p:spPr>
            <a:xfrm>
              <a:off x="9451263" y="3603294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EB1435E-5D88-424B-A62C-11CD7B9C48C0}"/>
                </a:ext>
              </a:extLst>
            </p:cNvPr>
            <p:cNvCxnSpPr>
              <a:stCxn id="44" idx="7"/>
              <a:endCxn id="45" idx="2"/>
            </p:cNvCxnSpPr>
            <p:nvPr/>
          </p:nvCxnSpPr>
          <p:spPr>
            <a:xfrm flipV="1">
              <a:off x="1666504" y="2659626"/>
              <a:ext cx="1420826" cy="1025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1F93B5A-075F-401F-ACFC-266EF6D4DB9C}"/>
                </a:ext>
              </a:extLst>
            </p:cNvPr>
            <p:cNvCxnSpPr>
              <a:cxnSpLocks/>
              <a:stCxn id="44" idx="6"/>
              <a:endCxn id="46" idx="2"/>
            </p:cNvCxnSpPr>
            <p:nvPr/>
          </p:nvCxnSpPr>
          <p:spPr>
            <a:xfrm>
              <a:off x="1755058" y="3883515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4CCAF6-CC45-4B3A-B791-FBD66482B6B9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1627177" y="4116166"/>
              <a:ext cx="1558540" cy="8918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B676565-44FC-4E41-9E92-791C52146371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3692014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507665B-A8CA-4CB6-B32F-38334F327B66}"/>
                </a:ext>
              </a:extLst>
            </p:cNvPr>
            <p:cNvCxnSpPr>
              <a:cxnSpLocks/>
            </p:cNvCxnSpPr>
            <p:nvPr/>
          </p:nvCxnSpPr>
          <p:spPr>
            <a:xfrm>
              <a:off x="3564133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6A43AC2-027E-4EBC-A595-D3499E01F8A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3701847" y="5206181"/>
              <a:ext cx="1612491" cy="2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0FB7893-ED37-4C39-AD10-5FE6DCE6785E}"/>
                </a:ext>
              </a:extLst>
            </p:cNvPr>
            <p:cNvCxnSpPr>
              <a:cxnSpLocks/>
              <a:endCxn id="49" idx="3"/>
            </p:cNvCxnSpPr>
            <p:nvPr/>
          </p:nvCxnSpPr>
          <p:spPr>
            <a:xfrm flipV="1">
              <a:off x="3701847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D9DCEFC-AD55-4894-80E4-5FF43F060265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3689559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CE7D31A-B6C9-406B-A4D5-DA1519C1AA3E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3586255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A3E63F9-5A9E-4728-B8BA-B7BC89D65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2825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F354D0-98C7-4906-9441-5D25766D98DF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9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ADA13B3-161B-439B-B5FE-6D2D1DADC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C39FF11-9DAD-4AEC-BA31-CCF7B3500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658" y="2857771"/>
              <a:ext cx="1779766" cy="2150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13F52FD-FB56-4C3C-BA1C-0DEF882A8217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>
              <a:off x="8136197" y="2674669"/>
              <a:ext cx="1403620" cy="1010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0E4D581-0363-4FB2-A88B-B999D4537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26364" y="3856658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C4909D-93E3-41CB-9C24-532DA5C82973}"/>
              </a:ext>
            </a:extLst>
          </p:cNvPr>
          <p:cNvGrpSpPr/>
          <p:nvPr/>
        </p:nvGrpSpPr>
        <p:grpSpPr>
          <a:xfrm>
            <a:off x="8411496" y="5248816"/>
            <a:ext cx="3356713" cy="1342103"/>
            <a:chOff x="1150374" y="2379406"/>
            <a:chExt cx="8905573" cy="3106994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EC51717-074B-414B-BBD9-3A26DC18888C}"/>
                </a:ext>
              </a:extLst>
            </p:cNvPr>
            <p:cNvSpPr/>
            <p:nvPr/>
          </p:nvSpPr>
          <p:spPr>
            <a:xfrm>
              <a:off x="1150374" y="3603295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D22D6E0-EB5A-4183-B7EA-124D43053634}"/>
                </a:ext>
              </a:extLst>
            </p:cNvPr>
            <p:cNvSpPr/>
            <p:nvPr/>
          </p:nvSpPr>
          <p:spPr>
            <a:xfrm>
              <a:off x="308733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2E605B1-9BB8-4023-8C3B-76119B30FF99}"/>
                </a:ext>
              </a:extLst>
            </p:cNvPr>
            <p:cNvSpPr/>
            <p:nvPr/>
          </p:nvSpPr>
          <p:spPr>
            <a:xfrm>
              <a:off x="310208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2DE1B06-6D6F-4E65-B0FA-E82C777269C1}"/>
                </a:ext>
              </a:extLst>
            </p:cNvPr>
            <p:cNvSpPr/>
            <p:nvPr/>
          </p:nvSpPr>
          <p:spPr>
            <a:xfrm>
              <a:off x="3097163" y="4925961"/>
              <a:ext cx="604684" cy="560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641206A-0F82-432F-8F92-3DA59247B588}"/>
                </a:ext>
              </a:extLst>
            </p:cNvPr>
            <p:cNvSpPr/>
            <p:nvPr/>
          </p:nvSpPr>
          <p:spPr>
            <a:xfrm>
              <a:off x="5304505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F193116-3139-419C-8148-E92E9584A21F}"/>
                </a:ext>
              </a:extLst>
            </p:cNvPr>
            <p:cNvSpPr/>
            <p:nvPr/>
          </p:nvSpPr>
          <p:spPr>
            <a:xfrm>
              <a:off x="5319255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0F516A0-9A9D-49FA-986E-8701D2D0ED7B}"/>
                </a:ext>
              </a:extLst>
            </p:cNvPr>
            <p:cNvSpPr/>
            <p:nvPr/>
          </p:nvSpPr>
          <p:spPr>
            <a:xfrm>
              <a:off x="5314338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20CF7A7-FA3A-44FD-A409-9DA926C2A2F5}"/>
                </a:ext>
              </a:extLst>
            </p:cNvPr>
            <p:cNvSpPr/>
            <p:nvPr/>
          </p:nvSpPr>
          <p:spPr>
            <a:xfrm>
              <a:off x="7521680" y="2379406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BB200B-2C8F-491E-A530-00BC2D4AEEDE}"/>
                </a:ext>
              </a:extLst>
            </p:cNvPr>
            <p:cNvSpPr/>
            <p:nvPr/>
          </p:nvSpPr>
          <p:spPr>
            <a:xfrm>
              <a:off x="7536430" y="3603295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97B8A4D-509F-4D43-A99B-7D36519AAEC9}"/>
                </a:ext>
              </a:extLst>
            </p:cNvPr>
            <p:cNvSpPr/>
            <p:nvPr/>
          </p:nvSpPr>
          <p:spPr>
            <a:xfrm>
              <a:off x="7531513" y="4925961"/>
              <a:ext cx="604684" cy="560439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FF00"/>
                </a:highlight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B280E17-3031-43CF-BDA5-1ED70AEA1C51}"/>
                </a:ext>
              </a:extLst>
            </p:cNvPr>
            <p:cNvSpPr/>
            <p:nvPr/>
          </p:nvSpPr>
          <p:spPr>
            <a:xfrm>
              <a:off x="9451263" y="3603294"/>
              <a:ext cx="604684" cy="5604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9EDDEC6-D02B-4E94-94B6-416FEAA47F82}"/>
                </a:ext>
              </a:extLst>
            </p:cNvPr>
            <p:cNvCxnSpPr>
              <a:stCxn id="71" idx="7"/>
              <a:endCxn id="72" idx="2"/>
            </p:cNvCxnSpPr>
            <p:nvPr/>
          </p:nvCxnSpPr>
          <p:spPr>
            <a:xfrm flipV="1">
              <a:off x="1666504" y="2659626"/>
              <a:ext cx="1420826" cy="1025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5E32732-0F43-4332-B372-496E7515BE06}"/>
                </a:ext>
              </a:extLst>
            </p:cNvPr>
            <p:cNvCxnSpPr>
              <a:cxnSpLocks/>
              <a:stCxn id="71" idx="6"/>
              <a:endCxn id="73" idx="2"/>
            </p:cNvCxnSpPr>
            <p:nvPr/>
          </p:nvCxnSpPr>
          <p:spPr>
            <a:xfrm>
              <a:off x="1755058" y="3883515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0FB2DE9-B2E3-498D-A076-BA0BC5D2092C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3682057" y="2659625"/>
              <a:ext cx="16224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6542D8B-CD29-4C2A-9A97-E22D1F5406B5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V="1">
              <a:off x="3603460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4FC125-16CF-4BAA-8CEA-20E298D67C47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3692014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50C2A88-006B-4C9B-B934-845FE9216668}"/>
                </a:ext>
              </a:extLst>
            </p:cNvPr>
            <p:cNvCxnSpPr>
              <a:cxnSpLocks/>
            </p:cNvCxnSpPr>
            <p:nvPr/>
          </p:nvCxnSpPr>
          <p:spPr>
            <a:xfrm>
              <a:off x="3564133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D7CDA69-9B06-4D99-A489-E5CDC828E41C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3689559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3ACF8C1-A659-4F2B-A065-D3E0F3A954C3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3586255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3E64354-1703-40A6-8693-C7E0057576E1}"/>
                </a:ext>
              </a:extLst>
            </p:cNvPr>
            <p:cNvCxnSpPr>
              <a:cxnSpLocks/>
            </p:cNvCxnSpPr>
            <p:nvPr/>
          </p:nvCxnSpPr>
          <p:spPr>
            <a:xfrm>
              <a:off x="5911422" y="2659625"/>
              <a:ext cx="16224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DD84EA-C288-4F2F-B004-8CA5CD26A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2825" y="2659626"/>
              <a:ext cx="1701045" cy="1004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A81CC66-D706-402D-BCF3-D40ED3CE1D0D}"/>
                </a:ext>
              </a:extLst>
            </p:cNvPr>
            <p:cNvCxnSpPr>
              <a:cxnSpLocks/>
            </p:cNvCxnSpPr>
            <p:nvPr/>
          </p:nvCxnSpPr>
          <p:spPr>
            <a:xfrm>
              <a:off x="5921379" y="3861801"/>
              <a:ext cx="1627241" cy="21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D77A98-B25A-4934-8BE7-35194F04DACB}"/>
                </a:ext>
              </a:extLst>
            </p:cNvPr>
            <p:cNvCxnSpPr>
              <a:cxnSpLocks/>
            </p:cNvCxnSpPr>
            <p:nvPr/>
          </p:nvCxnSpPr>
          <p:spPr>
            <a:xfrm>
              <a:off x="5793498" y="4094452"/>
              <a:ext cx="1740372" cy="971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AB1BD0F-C198-4ED0-A8E7-7422DF17F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5206181"/>
              <a:ext cx="1612491" cy="24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C06EB7A-FE2D-48F4-ADF3-C1E249C1B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1212" y="4081660"/>
              <a:ext cx="1705962" cy="1066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EC7AC7-8091-43F2-9B32-FF10E70E2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2658" y="2857771"/>
              <a:ext cx="1779766" cy="2150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8875846-9DFE-4406-AD18-4A51C10468F7}"/>
                </a:ext>
              </a:extLst>
            </p:cNvPr>
            <p:cNvCxnSpPr>
              <a:cxnSpLocks/>
            </p:cNvCxnSpPr>
            <p:nvPr/>
          </p:nvCxnSpPr>
          <p:spPr>
            <a:xfrm>
              <a:off x="5918924" y="2681201"/>
              <a:ext cx="1718250" cy="1004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411D99C-A854-4C5B-8588-54AE4B8DC980}"/>
                </a:ext>
              </a:extLst>
            </p:cNvPr>
            <p:cNvCxnSpPr>
              <a:cxnSpLocks/>
            </p:cNvCxnSpPr>
            <p:nvPr/>
          </p:nvCxnSpPr>
          <p:spPr>
            <a:xfrm>
              <a:off x="5815620" y="2828615"/>
              <a:ext cx="1816637" cy="2179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05B187A-0692-4CD2-BFB7-A9E0B04F371D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8136197" y="2674669"/>
              <a:ext cx="1403620" cy="1010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54C7241-FE60-45F9-ADAA-38B59507FAE5}"/>
                </a:ext>
              </a:extLst>
            </p:cNvPr>
            <p:cNvCxnSpPr>
              <a:cxnSpLocks/>
            </p:cNvCxnSpPr>
            <p:nvPr/>
          </p:nvCxnSpPr>
          <p:spPr>
            <a:xfrm>
              <a:off x="8126364" y="3856658"/>
              <a:ext cx="134702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B224B3-01C5-4C26-84C1-FAC72C33DAAE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 flipV="1">
              <a:off x="8136197" y="4081659"/>
              <a:ext cx="1403620" cy="984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017643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AA5B70-631E-4F47-874A-FBE55E5170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4D6DDB-133E-44E2-B636-39185D690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2515</TotalTime>
  <Words>1537</Words>
  <Application>Microsoft Office PowerPoint</Application>
  <PresentationFormat>Widescreen</PresentationFormat>
  <Paragraphs>291</Paragraphs>
  <Slides>35</Slides>
  <Notes>24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Gill Sans MT</vt:lpstr>
      <vt:lpstr>Symbol</vt:lpstr>
      <vt:lpstr>Wingdings</vt:lpstr>
      <vt:lpstr>Wingdings 2</vt:lpstr>
      <vt:lpstr>Dividend</vt:lpstr>
      <vt:lpstr>Urban Sound Classification</vt:lpstr>
      <vt:lpstr>What is Urban Sound Data?</vt:lpstr>
      <vt:lpstr>Converting sound to numbers</vt:lpstr>
      <vt:lpstr>Modeling the Numbers</vt:lpstr>
      <vt:lpstr>Audio file reconstruct from mfcc values</vt:lpstr>
      <vt:lpstr>Challenges</vt:lpstr>
      <vt:lpstr>Data processing Challenges</vt:lpstr>
      <vt:lpstr>Overfitting</vt:lpstr>
      <vt:lpstr>Using Regularizes and Dropping</vt:lpstr>
      <vt:lpstr>Data processing</vt:lpstr>
      <vt:lpstr>Data processing 1</vt:lpstr>
      <vt:lpstr>Data processing 2</vt:lpstr>
      <vt:lpstr>Data processing 3</vt:lpstr>
      <vt:lpstr>Machine learning scenarios</vt:lpstr>
      <vt:lpstr>Meta-Data structure</vt:lpstr>
      <vt:lpstr>Machine learning Scenarios</vt:lpstr>
      <vt:lpstr>Data flow &amp; transformation</vt:lpstr>
      <vt:lpstr>Analysis</vt:lpstr>
      <vt:lpstr>Sequential model Accuracy analysis</vt:lpstr>
      <vt:lpstr>Svm(rbf) model accuracy (Exp4)</vt:lpstr>
      <vt:lpstr>Analysis Conclusion</vt:lpstr>
      <vt:lpstr>Project learning</vt:lpstr>
      <vt:lpstr>acknowledgement</vt:lpstr>
      <vt:lpstr>Thank You</vt:lpstr>
      <vt:lpstr>Back up slides</vt:lpstr>
      <vt:lpstr>Drop-out</vt:lpstr>
      <vt:lpstr>Drop-out</vt:lpstr>
      <vt:lpstr>OverFitting</vt:lpstr>
      <vt:lpstr>Exp1 Accuracy (all)</vt:lpstr>
      <vt:lpstr>Exp1 Accuracy (avg)</vt:lpstr>
      <vt:lpstr>Exp2 Accuracy (all)</vt:lpstr>
      <vt:lpstr>Exp2 Accuracy (avg)</vt:lpstr>
      <vt:lpstr>Exp3 Accuracy (all)</vt:lpstr>
      <vt:lpstr>Exp3 Accuracy (avg)</vt:lpstr>
      <vt:lpstr>Analysis(Input)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>NIRAL PATEL</dc:creator>
  <cp:lastModifiedBy>NIRAL PATEL</cp:lastModifiedBy>
  <cp:revision>219</cp:revision>
  <dcterms:created xsi:type="dcterms:W3CDTF">2020-11-05T23:53:31Z</dcterms:created>
  <dcterms:modified xsi:type="dcterms:W3CDTF">2020-11-14T16:50:08Z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